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heme/themeOverride1.xml" ContentType="application/vnd.openxmlformats-officedocument.themeOverr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60" r:id="rId2"/>
    <p:sldId id="259" r:id="rId3"/>
    <p:sldId id="264" r:id="rId4"/>
    <p:sldId id="265" r:id="rId5"/>
    <p:sldId id="262" r:id="rId6"/>
    <p:sldId id="263" r:id="rId7"/>
    <p:sldId id="267"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3" autoAdjust="0"/>
    <p:restoredTop sz="80864"/>
  </p:normalViewPr>
  <p:slideViewPr>
    <p:cSldViewPr snapToGrid="0">
      <p:cViewPr varScale="1">
        <p:scale>
          <a:sx n="113" d="100"/>
          <a:sy n="113" d="100"/>
        </p:scale>
        <p:origin x="496" y="168"/>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accent4"/>
    </a:solid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68BBD5B-CF7D-4840-B6D5-04758BAEB869}" type="doc">
      <dgm:prSet loTypeId="urn:microsoft.com/office/officeart/2005/8/layout/venn3" loCatId="" qsTypeId="urn:microsoft.com/office/officeart/2005/8/quickstyle/simple1" qsCatId="simple" csTypeId="urn:microsoft.com/office/officeart/2005/8/colors/accent1_2" csCatId="accent1" phldr="1"/>
      <dgm:spPr/>
      <dgm:t>
        <a:bodyPr/>
        <a:lstStyle/>
        <a:p>
          <a:endParaRPr lang="en-US"/>
        </a:p>
      </dgm:t>
    </dgm:pt>
    <dgm:pt modelId="{AFAC4AE3-58B8-724F-9CC7-5156F34B76A2}">
      <dgm:prSet phldrT="[Text]"/>
      <dgm:spPr>
        <a:solidFill>
          <a:schemeClr val="tx1">
            <a:alpha val="50000"/>
          </a:schemeClr>
        </a:solidFill>
      </dgm:spPr>
      <dgm:t>
        <a:bodyPr/>
        <a:lstStyle/>
        <a:p>
          <a:r>
            <a:rPr lang="en-US" dirty="0"/>
            <a:t>Accurate Surge pricing</a:t>
          </a:r>
        </a:p>
      </dgm:t>
    </dgm:pt>
    <dgm:pt modelId="{8C057EE0-EBD2-2543-9B93-EB483D6A8A4C}" type="parTrans" cxnId="{3A423716-7730-8B4F-98D0-15D3DDD81CE8}">
      <dgm:prSet/>
      <dgm:spPr/>
      <dgm:t>
        <a:bodyPr/>
        <a:lstStyle/>
        <a:p>
          <a:endParaRPr lang="en-US"/>
        </a:p>
      </dgm:t>
    </dgm:pt>
    <dgm:pt modelId="{DFDDDE44-92C1-5F49-97EF-10DE213582D0}" type="sibTrans" cxnId="{3A423716-7730-8B4F-98D0-15D3DDD81CE8}">
      <dgm:prSet/>
      <dgm:spPr/>
      <dgm:t>
        <a:bodyPr/>
        <a:lstStyle/>
        <a:p>
          <a:endParaRPr lang="en-US"/>
        </a:p>
      </dgm:t>
    </dgm:pt>
    <dgm:pt modelId="{B46E864E-FAE1-764A-9ADB-2A94623E3101}">
      <dgm:prSet phldrT="[Text]"/>
      <dgm:spPr>
        <a:solidFill>
          <a:schemeClr val="tx1">
            <a:alpha val="50000"/>
          </a:schemeClr>
        </a:solidFill>
      </dgm:spPr>
      <dgm:t>
        <a:bodyPr/>
        <a:lstStyle/>
        <a:p>
          <a:r>
            <a:rPr lang="en-US" dirty="0"/>
            <a:t>Piggyback paid spots</a:t>
          </a:r>
        </a:p>
      </dgm:t>
    </dgm:pt>
    <dgm:pt modelId="{41C3093C-6090-E543-B504-178A56FD1A5E}" type="parTrans" cxnId="{E7226C91-E6BE-4844-B291-BAB78CCE4D87}">
      <dgm:prSet/>
      <dgm:spPr/>
      <dgm:t>
        <a:bodyPr/>
        <a:lstStyle/>
        <a:p>
          <a:endParaRPr lang="en-US"/>
        </a:p>
      </dgm:t>
    </dgm:pt>
    <dgm:pt modelId="{CC19DA16-71C6-D64D-81ED-D5D9028C0DFE}" type="sibTrans" cxnId="{E7226C91-E6BE-4844-B291-BAB78CCE4D87}">
      <dgm:prSet/>
      <dgm:spPr/>
      <dgm:t>
        <a:bodyPr/>
        <a:lstStyle/>
        <a:p>
          <a:endParaRPr lang="en-US"/>
        </a:p>
      </dgm:t>
    </dgm:pt>
    <dgm:pt modelId="{B14E7B2C-63DE-2643-A99C-175A59339AF0}">
      <dgm:prSet phldrT="[Text]"/>
      <dgm:spPr>
        <a:solidFill>
          <a:schemeClr val="tx1">
            <a:alpha val="50000"/>
          </a:schemeClr>
        </a:solidFill>
      </dgm:spPr>
      <dgm:t>
        <a:bodyPr/>
        <a:lstStyle/>
        <a:p>
          <a:r>
            <a:rPr lang="en-US" dirty="0"/>
            <a:t>Reminder facility</a:t>
          </a:r>
        </a:p>
      </dgm:t>
    </dgm:pt>
    <dgm:pt modelId="{0B95F585-465A-0843-8568-A97F684E736D}" type="parTrans" cxnId="{973244DF-C0D9-DA4F-B6D7-167CB7DB77A4}">
      <dgm:prSet/>
      <dgm:spPr/>
      <dgm:t>
        <a:bodyPr/>
        <a:lstStyle/>
        <a:p>
          <a:endParaRPr lang="en-US"/>
        </a:p>
      </dgm:t>
    </dgm:pt>
    <dgm:pt modelId="{28702B35-0023-7C4A-9714-E486FA6EE656}" type="sibTrans" cxnId="{973244DF-C0D9-DA4F-B6D7-167CB7DB77A4}">
      <dgm:prSet/>
      <dgm:spPr/>
      <dgm:t>
        <a:bodyPr/>
        <a:lstStyle/>
        <a:p>
          <a:endParaRPr lang="en-US"/>
        </a:p>
      </dgm:t>
    </dgm:pt>
    <dgm:pt modelId="{175127DE-6A1D-9C41-ABC2-01F79952E6FC}">
      <dgm:prSet phldrT="[Text]"/>
      <dgm:spPr>
        <a:solidFill>
          <a:schemeClr val="tx1">
            <a:alpha val="50000"/>
          </a:schemeClr>
        </a:solidFill>
      </dgm:spPr>
      <dgm:t>
        <a:bodyPr/>
        <a:lstStyle/>
        <a:p>
          <a:r>
            <a:rPr lang="en-US" dirty="0"/>
            <a:t>Monthly plans</a:t>
          </a:r>
        </a:p>
      </dgm:t>
    </dgm:pt>
    <dgm:pt modelId="{94175DD5-2245-A840-A19C-B3F5A5D09089}" type="parTrans" cxnId="{05A2CCBC-9A25-CC40-A257-F770D43CAE37}">
      <dgm:prSet/>
      <dgm:spPr/>
      <dgm:t>
        <a:bodyPr/>
        <a:lstStyle/>
        <a:p>
          <a:endParaRPr lang="en-US"/>
        </a:p>
      </dgm:t>
    </dgm:pt>
    <dgm:pt modelId="{78831D38-4400-ED46-ACB3-BD8C905244FF}" type="sibTrans" cxnId="{05A2CCBC-9A25-CC40-A257-F770D43CAE37}">
      <dgm:prSet/>
      <dgm:spPr/>
      <dgm:t>
        <a:bodyPr/>
        <a:lstStyle/>
        <a:p>
          <a:endParaRPr lang="en-US"/>
        </a:p>
      </dgm:t>
    </dgm:pt>
    <dgm:pt modelId="{3D883C49-56B9-5240-9809-846AF1550483}">
      <dgm:prSet phldrT="[Text]"/>
      <dgm:spPr>
        <a:solidFill>
          <a:schemeClr val="tx1">
            <a:alpha val="50000"/>
          </a:schemeClr>
        </a:solidFill>
      </dgm:spPr>
      <dgm:t>
        <a:bodyPr/>
        <a:lstStyle/>
        <a:p>
          <a:r>
            <a:rPr lang="en-US" dirty="0"/>
            <a:t>Overnight booking</a:t>
          </a:r>
        </a:p>
      </dgm:t>
    </dgm:pt>
    <dgm:pt modelId="{F792DFB6-9E08-A344-B222-1776C2C4F52F}" type="parTrans" cxnId="{19C771AD-58DF-3F40-834C-ED6502188165}">
      <dgm:prSet/>
      <dgm:spPr/>
      <dgm:t>
        <a:bodyPr/>
        <a:lstStyle/>
        <a:p>
          <a:endParaRPr lang="en-US"/>
        </a:p>
      </dgm:t>
    </dgm:pt>
    <dgm:pt modelId="{805476E9-1711-9C4D-B6AE-F8CEA3539710}" type="sibTrans" cxnId="{19C771AD-58DF-3F40-834C-ED6502188165}">
      <dgm:prSet/>
      <dgm:spPr/>
      <dgm:t>
        <a:bodyPr/>
        <a:lstStyle/>
        <a:p>
          <a:endParaRPr lang="en-US"/>
        </a:p>
      </dgm:t>
    </dgm:pt>
    <dgm:pt modelId="{6FBBA0C1-F7FD-D14C-8B0B-972F3AE03E0D}" type="pres">
      <dgm:prSet presAssocID="{B68BBD5B-CF7D-4840-B6D5-04758BAEB869}" presName="Name0" presStyleCnt="0">
        <dgm:presLayoutVars>
          <dgm:dir/>
          <dgm:resizeHandles val="exact"/>
        </dgm:presLayoutVars>
      </dgm:prSet>
      <dgm:spPr/>
    </dgm:pt>
    <dgm:pt modelId="{EC639DB9-2597-C94A-BEC1-F4682935D4A3}" type="pres">
      <dgm:prSet presAssocID="{AFAC4AE3-58B8-724F-9CC7-5156F34B76A2}" presName="Name5" presStyleLbl="vennNode1" presStyleIdx="0" presStyleCnt="5">
        <dgm:presLayoutVars>
          <dgm:bulletEnabled val="1"/>
        </dgm:presLayoutVars>
      </dgm:prSet>
      <dgm:spPr/>
    </dgm:pt>
    <dgm:pt modelId="{E78806F9-112A-024D-9174-8AE87C1A1C3D}" type="pres">
      <dgm:prSet presAssocID="{DFDDDE44-92C1-5F49-97EF-10DE213582D0}" presName="space" presStyleCnt="0"/>
      <dgm:spPr/>
    </dgm:pt>
    <dgm:pt modelId="{97590269-7825-7549-B9CF-7400C1BAB455}" type="pres">
      <dgm:prSet presAssocID="{B46E864E-FAE1-764A-9ADB-2A94623E3101}" presName="Name5" presStyleLbl="vennNode1" presStyleIdx="1" presStyleCnt="5">
        <dgm:presLayoutVars>
          <dgm:bulletEnabled val="1"/>
        </dgm:presLayoutVars>
      </dgm:prSet>
      <dgm:spPr/>
    </dgm:pt>
    <dgm:pt modelId="{004125E7-F25F-A84F-882F-DBAB15F03FB3}" type="pres">
      <dgm:prSet presAssocID="{CC19DA16-71C6-D64D-81ED-D5D9028C0DFE}" presName="space" presStyleCnt="0"/>
      <dgm:spPr/>
    </dgm:pt>
    <dgm:pt modelId="{AD6317D2-7A13-E94B-92ED-8494C90A89FE}" type="pres">
      <dgm:prSet presAssocID="{B14E7B2C-63DE-2643-A99C-175A59339AF0}" presName="Name5" presStyleLbl="vennNode1" presStyleIdx="2" presStyleCnt="5">
        <dgm:presLayoutVars>
          <dgm:bulletEnabled val="1"/>
        </dgm:presLayoutVars>
      </dgm:prSet>
      <dgm:spPr/>
    </dgm:pt>
    <dgm:pt modelId="{791CE50F-541E-A346-B50C-466095FFDD3B}" type="pres">
      <dgm:prSet presAssocID="{28702B35-0023-7C4A-9714-E486FA6EE656}" presName="space" presStyleCnt="0"/>
      <dgm:spPr/>
    </dgm:pt>
    <dgm:pt modelId="{0451E8A6-0DD0-3F4F-B710-304CA2E8D4D4}" type="pres">
      <dgm:prSet presAssocID="{175127DE-6A1D-9C41-ABC2-01F79952E6FC}" presName="Name5" presStyleLbl="vennNode1" presStyleIdx="3" presStyleCnt="5">
        <dgm:presLayoutVars>
          <dgm:bulletEnabled val="1"/>
        </dgm:presLayoutVars>
      </dgm:prSet>
      <dgm:spPr/>
    </dgm:pt>
    <dgm:pt modelId="{A9982988-42BB-EA41-969A-ACD8A6790642}" type="pres">
      <dgm:prSet presAssocID="{78831D38-4400-ED46-ACB3-BD8C905244FF}" presName="space" presStyleCnt="0"/>
      <dgm:spPr/>
    </dgm:pt>
    <dgm:pt modelId="{59039FA4-ADA5-4F43-98D6-68D982EFC9BF}" type="pres">
      <dgm:prSet presAssocID="{3D883C49-56B9-5240-9809-846AF1550483}" presName="Name5" presStyleLbl="vennNode1" presStyleIdx="4" presStyleCnt="5">
        <dgm:presLayoutVars>
          <dgm:bulletEnabled val="1"/>
        </dgm:presLayoutVars>
      </dgm:prSet>
      <dgm:spPr/>
    </dgm:pt>
  </dgm:ptLst>
  <dgm:cxnLst>
    <dgm:cxn modelId="{3A423716-7730-8B4F-98D0-15D3DDD81CE8}" srcId="{B68BBD5B-CF7D-4840-B6D5-04758BAEB869}" destId="{AFAC4AE3-58B8-724F-9CC7-5156F34B76A2}" srcOrd="0" destOrd="0" parTransId="{8C057EE0-EBD2-2543-9B93-EB483D6A8A4C}" sibTransId="{DFDDDE44-92C1-5F49-97EF-10DE213582D0}"/>
    <dgm:cxn modelId="{9846C735-9277-5443-B0D8-BB7B96377921}" type="presOf" srcId="{B14E7B2C-63DE-2643-A99C-175A59339AF0}" destId="{AD6317D2-7A13-E94B-92ED-8494C90A89FE}" srcOrd="0" destOrd="0" presId="urn:microsoft.com/office/officeart/2005/8/layout/venn3"/>
    <dgm:cxn modelId="{44184360-4B82-2E4C-B9F8-B16E05B11206}" type="presOf" srcId="{3D883C49-56B9-5240-9809-846AF1550483}" destId="{59039FA4-ADA5-4F43-98D6-68D982EFC9BF}" srcOrd="0" destOrd="0" presId="urn:microsoft.com/office/officeart/2005/8/layout/venn3"/>
    <dgm:cxn modelId="{FE50A163-C2AD-EB4F-9D7C-6B90A90951EE}" type="presOf" srcId="{175127DE-6A1D-9C41-ABC2-01F79952E6FC}" destId="{0451E8A6-0DD0-3F4F-B710-304CA2E8D4D4}" srcOrd="0" destOrd="0" presId="urn:microsoft.com/office/officeart/2005/8/layout/venn3"/>
    <dgm:cxn modelId="{89832F7F-4BB6-DF4C-B0AD-286C046ED2CC}" type="presOf" srcId="{B46E864E-FAE1-764A-9ADB-2A94623E3101}" destId="{97590269-7825-7549-B9CF-7400C1BAB455}" srcOrd="0" destOrd="0" presId="urn:microsoft.com/office/officeart/2005/8/layout/venn3"/>
    <dgm:cxn modelId="{E7226C91-E6BE-4844-B291-BAB78CCE4D87}" srcId="{B68BBD5B-CF7D-4840-B6D5-04758BAEB869}" destId="{B46E864E-FAE1-764A-9ADB-2A94623E3101}" srcOrd="1" destOrd="0" parTransId="{41C3093C-6090-E543-B504-178A56FD1A5E}" sibTransId="{CC19DA16-71C6-D64D-81ED-D5D9028C0DFE}"/>
    <dgm:cxn modelId="{B189F6A6-F1A5-8F4C-AD5C-005241418712}" type="presOf" srcId="{AFAC4AE3-58B8-724F-9CC7-5156F34B76A2}" destId="{EC639DB9-2597-C94A-BEC1-F4682935D4A3}" srcOrd="0" destOrd="0" presId="urn:microsoft.com/office/officeart/2005/8/layout/venn3"/>
    <dgm:cxn modelId="{22661AAC-0FC1-3745-8ADA-0CB6D88051B9}" type="presOf" srcId="{B68BBD5B-CF7D-4840-B6D5-04758BAEB869}" destId="{6FBBA0C1-F7FD-D14C-8B0B-972F3AE03E0D}" srcOrd="0" destOrd="0" presId="urn:microsoft.com/office/officeart/2005/8/layout/venn3"/>
    <dgm:cxn modelId="{19C771AD-58DF-3F40-834C-ED6502188165}" srcId="{B68BBD5B-CF7D-4840-B6D5-04758BAEB869}" destId="{3D883C49-56B9-5240-9809-846AF1550483}" srcOrd="4" destOrd="0" parTransId="{F792DFB6-9E08-A344-B222-1776C2C4F52F}" sibTransId="{805476E9-1711-9C4D-B6AE-F8CEA3539710}"/>
    <dgm:cxn modelId="{05A2CCBC-9A25-CC40-A257-F770D43CAE37}" srcId="{B68BBD5B-CF7D-4840-B6D5-04758BAEB869}" destId="{175127DE-6A1D-9C41-ABC2-01F79952E6FC}" srcOrd="3" destOrd="0" parTransId="{94175DD5-2245-A840-A19C-B3F5A5D09089}" sibTransId="{78831D38-4400-ED46-ACB3-BD8C905244FF}"/>
    <dgm:cxn modelId="{973244DF-C0D9-DA4F-B6D7-167CB7DB77A4}" srcId="{B68BBD5B-CF7D-4840-B6D5-04758BAEB869}" destId="{B14E7B2C-63DE-2643-A99C-175A59339AF0}" srcOrd="2" destOrd="0" parTransId="{0B95F585-465A-0843-8568-A97F684E736D}" sibTransId="{28702B35-0023-7C4A-9714-E486FA6EE656}"/>
    <dgm:cxn modelId="{08265CFB-2B60-D84C-BC57-47EE6A164694}" type="presParOf" srcId="{6FBBA0C1-F7FD-D14C-8B0B-972F3AE03E0D}" destId="{EC639DB9-2597-C94A-BEC1-F4682935D4A3}" srcOrd="0" destOrd="0" presId="urn:microsoft.com/office/officeart/2005/8/layout/venn3"/>
    <dgm:cxn modelId="{08D90913-28F3-234D-84A2-F2ECEAA67F96}" type="presParOf" srcId="{6FBBA0C1-F7FD-D14C-8B0B-972F3AE03E0D}" destId="{E78806F9-112A-024D-9174-8AE87C1A1C3D}" srcOrd="1" destOrd="0" presId="urn:microsoft.com/office/officeart/2005/8/layout/venn3"/>
    <dgm:cxn modelId="{D721760F-6D30-9640-8C63-2E926341B220}" type="presParOf" srcId="{6FBBA0C1-F7FD-D14C-8B0B-972F3AE03E0D}" destId="{97590269-7825-7549-B9CF-7400C1BAB455}" srcOrd="2" destOrd="0" presId="urn:microsoft.com/office/officeart/2005/8/layout/venn3"/>
    <dgm:cxn modelId="{7C876617-3361-9142-B895-9C69553E0167}" type="presParOf" srcId="{6FBBA0C1-F7FD-D14C-8B0B-972F3AE03E0D}" destId="{004125E7-F25F-A84F-882F-DBAB15F03FB3}" srcOrd="3" destOrd="0" presId="urn:microsoft.com/office/officeart/2005/8/layout/venn3"/>
    <dgm:cxn modelId="{D529CA6D-F1F7-5148-A999-CA430A049A1A}" type="presParOf" srcId="{6FBBA0C1-F7FD-D14C-8B0B-972F3AE03E0D}" destId="{AD6317D2-7A13-E94B-92ED-8494C90A89FE}" srcOrd="4" destOrd="0" presId="urn:microsoft.com/office/officeart/2005/8/layout/venn3"/>
    <dgm:cxn modelId="{6313166D-60E3-A44B-87E4-2E00E7C4C653}" type="presParOf" srcId="{6FBBA0C1-F7FD-D14C-8B0B-972F3AE03E0D}" destId="{791CE50F-541E-A346-B50C-466095FFDD3B}" srcOrd="5" destOrd="0" presId="urn:microsoft.com/office/officeart/2005/8/layout/venn3"/>
    <dgm:cxn modelId="{CD6B0223-8A99-2941-BBB8-42D18FADCBE9}" type="presParOf" srcId="{6FBBA0C1-F7FD-D14C-8B0B-972F3AE03E0D}" destId="{0451E8A6-0DD0-3F4F-B710-304CA2E8D4D4}" srcOrd="6" destOrd="0" presId="urn:microsoft.com/office/officeart/2005/8/layout/venn3"/>
    <dgm:cxn modelId="{0EC9C050-AD4F-904F-9D5F-EA0F78843263}" type="presParOf" srcId="{6FBBA0C1-F7FD-D14C-8B0B-972F3AE03E0D}" destId="{A9982988-42BB-EA41-969A-ACD8A6790642}" srcOrd="7" destOrd="0" presId="urn:microsoft.com/office/officeart/2005/8/layout/venn3"/>
    <dgm:cxn modelId="{0F917299-1D44-CE4A-A968-87A4E0A86E08}" type="presParOf" srcId="{6FBBA0C1-F7FD-D14C-8B0B-972F3AE03E0D}" destId="{59039FA4-ADA5-4F43-98D6-68D982EFC9BF}" srcOrd="8" destOrd="0" presId="urn:microsoft.com/office/officeart/2005/8/layout/ven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606882-6ED4-DB42-9997-FCE4E162A55E}" type="doc">
      <dgm:prSet loTypeId="urn:microsoft.com/office/officeart/2008/layout/AlternatingHexagons" loCatId="" qsTypeId="urn:microsoft.com/office/officeart/2005/8/quickstyle/simple1" qsCatId="simple" csTypeId="urn:microsoft.com/office/officeart/2005/8/colors/accent1_2" csCatId="accent1" phldr="1"/>
      <dgm:spPr/>
      <dgm:t>
        <a:bodyPr/>
        <a:lstStyle/>
        <a:p>
          <a:endParaRPr lang="en-US"/>
        </a:p>
      </dgm:t>
    </dgm:pt>
    <dgm:pt modelId="{A241B5DC-3AAC-6249-A8E5-E6CEFB5A0B96}">
      <dgm:prSet phldrT="[Text]"/>
      <dgm:spPr>
        <a:solidFill>
          <a:schemeClr val="tx1"/>
        </a:solidFill>
      </dgm:spPr>
      <dgm:t>
        <a:bodyPr/>
        <a:lstStyle/>
        <a:p>
          <a:r>
            <a:rPr lang="en-US" dirty="0"/>
            <a:t>Travelling Users</a:t>
          </a:r>
        </a:p>
      </dgm:t>
    </dgm:pt>
    <dgm:pt modelId="{5A2031E3-1ABF-2646-AA8F-50057D3B8A0F}" type="parTrans" cxnId="{114F24BA-5850-4C40-835F-F0E0D28A24EE}">
      <dgm:prSet/>
      <dgm:spPr/>
      <dgm:t>
        <a:bodyPr/>
        <a:lstStyle/>
        <a:p>
          <a:endParaRPr lang="en-US"/>
        </a:p>
      </dgm:t>
    </dgm:pt>
    <dgm:pt modelId="{F8E60D74-4591-1B44-9099-89D77299604D}" type="sibTrans" cxnId="{114F24BA-5850-4C40-835F-F0E0D28A24EE}">
      <dgm:prSet custT="1"/>
      <dgm:spPr>
        <a:solidFill>
          <a:schemeClr val="tx1"/>
        </a:solidFill>
      </dgm:spPr>
      <dgm:t>
        <a:bodyPr/>
        <a:lstStyle/>
        <a:p>
          <a:r>
            <a:rPr lang="en-US" sz="1800" dirty="0"/>
            <a:t>Vehicle owners</a:t>
          </a:r>
        </a:p>
      </dgm:t>
    </dgm:pt>
    <dgm:pt modelId="{BF597085-041D-4948-855F-E8BDE620230F}">
      <dgm:prSet phldrT="[Text]"/>
      <dgm:spPr>
        <a:solidFill>
          <a:schemeClr val="tx1"/>
        </a:solidFill>
      </dgm:spPr>
      <dgm:t>
        <a:bodyPr/>
        <a:lstStyle/>
        <a:p>
          <a:r>
            <a:rPr lang="en-US" dirty="0"/>
            <a:t>Parking lot owners</a:t>
          </a:r>
        </a:p>
      </dgm:t>
    </dgm:pt>
    <dgm:pt modelId="{3E41A9C3-769F-024F-879A-3E098B2D1199}" type="parTrans" cxnId="{6D01B9D2-3147-4943-A364-C63303BD27F3}">
      <dgm:prSet/>
      <dgm:spPr/>
      <dgm:t>
        <a:bodyPr/>
        <a:lstStyle/>
        <a:p>
          <a:endParaRPr lang="en-US"/>
        </a:p>
      </dgm:t>
    </dgm:pt>
    <dgm:pt modelId="{E0E99E9D-6372-1244-AD9E-51A8D616B0F2}" type="sibTrans" cxnId="{6D01B9D2-3147-4943-A364-C63303BD27F3}">
      <dgm:prSet custT="1"/>
      <dgm:spPr>
        <a:solidFill>
          <a:schemeClr val="tx1"/>
        </a:solidFill>
      </dgm:spPr>
      <dgm:t>
        <a:bodyPr/>
        <a:lstStyle/>
        <a:p>
          <a:pPr algn="ctr"/>
          <a:r>
            <a:rPr lang="en-US" sz="1800" dirty="0"/>
            <a:t>Car rental owners</a:t>
          </a:r>
        </a:p>
        <a:p>
          <a:pPr algn="ctr"/>
          <a:endParaRPr lang="en-US" sz="1800" dirty="0"/>
        </a:p>
      </dgm:t>
    </dgm:pt>
    <dgm:pt modelId="{42274743-25BE-F443-916A-342604F1EF43}">
      <dgm:prSet phldrT="[Text]"/>
      <dgm:spPr>
        <a:solidFill>
          <a:schemeClr val="tx1"/>
        </a:solidFill>
      </dgm:spPr>
      <dgm:t>
        <a:bodyPr/>
        <a:lstStyle/>
        <a:p>
          <a:r>
            <a:rPr lang="en-US" dirty="0"/>
            <a:t>Cab drivers</a:t>
          </a:r>
        </a:p>
      </dgm:t>
    </dgm:pt>
    <dgm:pt modelId="{CB3694F9-8C63-904B-A423-AF353A4AB785}" type="parTrans" cxnId="{30BD73F9-FC7F-F943-B596-468849067E6F}">
      <dgm:prSet/>
      <dgm:spPr/>
      <dgm:t>
        <a:bodyPr/>
        <a:lstStyle/>
        <a:p>
          <a:endParaRPr lang="en-US"/>
        </a:p>
      </dgm:t>
    </dgm:pt>
    <dgm:pt modelId="{3C7EE09D-1384-F946-8292-2C60A31D7A4E}" type="sibTrans" cxnId="{30BD73F9-FC7F-F943-B596-468849067E6F}">
      <dgm:prSet custT="1"/>
      <dgm:spPr>
        <a:solidFill>
          <a:schemeClr val="tx1"/>
        </a:solidFill>
      </dgm:spPr>
      <dgm:t>
        <a:bodyPr/>
        <a:lstStyle/>
        <a:p>
          <a:r>
            <a:rPr lang="en-US" sz="1800" dirty="0"/>
            <a:t>Tourists and travelers</a:t>
          </a:r>
        </a:p>
      </dgm:t>
    </dgm:pt>
    <dgm:pt modelId="{69D1037B-8299-A948-918C-D04DE17FDD13}" type="pres">
      <dgm:prSet presAssocID="{43606882-6ED4-DB42-9997-FCE4E162A55E}" presName="Name0" presStyleCnt="0">
        <dgm:presLayoutVars>
          <dgm:chMax/>
          <dgm:chPref/>
          <dgm:dir/>
          <dgm:animLvl val="lvl"/>
        </dgm:presLayoutVars>
      </dgm:prSet>
      <dgm:spPr/>
    </dgm:pt>
    <dgm:pt modelId="{CB05F32E-8BAE-0540-B77E-0517ED9BCC29}" type="pres">
      <dgm:prSet presAssocID="{A241B5DC-3AAC-6249-A8E5-E6CEFB5A0B96}" presName="composite" presStyleCnt="0"/>
      <dgm:spPr/>
    </dgm:pt>
    <dgm:pt modelId="{D823E18A-97C0-B448-A45E-F44E99A9CF8D}" type="pres">
      <dgm:prSet presAssocID="{A241B5DC-3AAC-6249-A8E5-E6CEFB5A0B96}" presName="Parent1" presStyleLbl="node1" presStyleIdx="0" presStyleCnt="6">
        <dgm:presLayoutVars>
          <dgm:chMax val="1"/>
          <dgm:chPref val="1"/>
          <dgm:bulletEnabled val="1"/>
        </dgm:presLayoutVars>
      </dgm:prSet>
      <dgm:spPr/>
    </dgm:pt>
    <dgm:pt modelId="{73320B4E-772E-D948-B48A-65C9D8C1A5DA}" type="pres">
      <dgm:prSet presAssocID="{A241B5DC-3AAC-6249-A8E5-E6CEFB5A0B96}" presName="Childtext1" presStyleLbl="revTx" presStyleIdx="0" presStyleCnt="3">
        <dgm:presLayoutVars>
          <dgm:chMax val="0"/>
          <dgm:chPref val="0"/>
          <dgm:bulletEnabled val="1"/>
        </dgm:presLayoutVars>
      </dgm:prSet>
      <dgm:spPr/>
    </dgm:pt>
    <dgm:pt modelId="{DE7B4B1B-D055-7547-998C-C9F826AD2406}" type="pres">
      <dgm:prSet presAssocID="{A241B5DC-3AAC-6249-A8E5-E6CEFB5A0B96}" presName="BalanceSpacing" presStyleCnt="0"/>
      <dgm:spPr/>
    </dgm:pt>
    <dgm:pt modelId="{4BAFDF05-BE8A-FC42-B6B1-659C59F13DA2}" type="pres">
      <dgm:prSet presAssocID="{A241B5DC-3AAC-6249-A8E5-E6CEFB5A0B96}" presName="BalanceSpacing1" presStyleCnt="0"/>
      <dgm:spPr/>
    </dgm:pt>
    <dgm:pt modelId="{30D23A5D-EB63-504F-BBCF-15BD4BDF15F1}" type="pres">
      <dgm:prSet presAssocID="{F8E60D74-4591-1B44-9099-89D77299604D}" presName="Accent1Text" presStyleLbl="node1" presStyleIdx="1" presStyleCnt="6"/>
      <dgm:spPr/>
    </dgm:pt>
    <dgm:pt modelId="{65B0ECC6-177B-1F4A-9D05-9EA93C2605D5}" type="pres">
      <dgm:prSet presAssocID="{F8E60D74-4591-1B44-9099-89D77299604D}" presName="spaceBetweenRectangles" presStyleCnt="0"/>
      <dgm:spPr/>
    </dgm:pt>
    <dgm:pt modelId="{02BE0901-5A68-7945-A771-5BAC95E7A2F3}" type="pres">
      <dgm:prSet presAssocID="{BF597085-041D-4948-855F-E8BDE620230F}" presName="composite" presStyleCnt="0"/>
      <dgm:spPr/>
    </dgm:pt>
    <dgm:pt modelId="{CE79F9B8-71F9-E247-87DF-14E55F455A9A}" type="pres">
      <dgm:prSet presAssocID="{BF597085-041D-4948-855F-E8BDE620230F}" presName="Parent1" presStyleLbl="node1" presStyleIdx="2" presStyleCnt="6">
        <dgm:presLayoutVars>
          <dgm:chMax val="1"/>
          <dgm:chPref val="1"/>
          <dgm:bulletEnabled val="1"/>
        </dgm:presLayoutVars>
      </dgm:prSet>
      <dgm:spPr/>
    </dgm:pt>
    <dgm:pt modelId="{CCA34640-2C39-E444-A92C-20C5E31008CA}" type="pres">
      <dgm:prSet presAssocID="{BF597085-041D-4948-855F-E8BDE620230F}" presName="Childtext1" presStyleLbl="revTx" presStyleIdx="1" presStyleCnt="3">
        <dgm:presLayoutVars>
          <dgm:chMax val="0"/>
          <dgm:chPref val="0"/>
          <dgm:bulletEnabled val="1"/>
        </dgm:presLayoutVars>
      </dgm:prSet>
      <dgm:spPr/>
    </dgm:pt>
    <dgm:pt modelId="{FB32FB82-3F7B-9349-BC75-EF1597615C39}" type="pres">
      <dgm:prSet presAssocID="{BF597085-041D-4948-855F-E8BDE620230F}" presName="BalanceSpacing" presStyleCnt="0"/>
      <dgm:spPr/>
    </dgm:pt>
    <dgm:pt modelId="{EE751C3D-720E-2843-B9FF-EF64D5B9E7D5}" type="pres">
      <dgm:prSet presAssocID="{BF597085-041D-4948-855F-E8BDE620230F}" presName="BalanceSpacing1" presStyleCnt="0"/>
      <dgm:spPr/>
    </dgm:pt>
    <dgm:pt modelId="{139EEE93-6A05-0A42-BD9F-9207812439E1}" type="pres">
      <dgm:prSet presAssocID="{E0E99E9D-6372-1244-AD9E-51A8D616B0F2}" presName="Accent1Text" presStyleLbl="node1" presStyleIdx="3" presStyleCnt="6"/>
      <dgm:spPr/>
    </dgm:pt>
    <dgm:pt modelId="{6D88C5AD-675D-E641-9A04-620AF3FA32C4}" type="pres">
      <dgm:prSet presAssocID="{E0E99E9D-6372-1244-AD9E-51A8D616B0F2}" presName="spaceBetweenRectangles" presStyleCnt="0"/>
      <dgm:spPr/>
    </dgm:pt>
    <dgm:pt modelId="{B4D932C2-8132-A843-80AD-E7FD9A52E63B}" type="pres">
      <dgm:prSet presAssocID="{42274743-25BE-F443-916A-342604F1EF43}" presName="composite" presStyleCnt="0"/>
      <dgm:spPr/>
    </dgm:pt>
    <dgm:pt modelId="{616626C2-4CE1-0241-A450-9FFA6213E9F3}" type="pres">
      <dgm:prSet presAssocID="{42274743-25BE-F443-916A-342604F1EF43}" presName="Parent1" presStyleLbl="node1" presStyleIdx="4" presStyleCnt="6">
        <dgm:presLayoutVars>
          <dgm:chMax val="1"/>
          <dgm:chPref val="1"/>
          <dgm:bulletEnabled val="1"/>
        </dgm:presLayoutVars>
      </dgm:prSet>
      <dgm:spPr/>
    </dgm:pt>
    <dgm:pt modelId="{334FE01F-CEC1-F844-9070-AA67DF11E308}" type="pres">
      <dgm:prSet presAssocID="{42274743-25BE-F443-916A-342604F1EF43}" presName="Childtext1" presStyleLbl="revTx" presStyleIdx="2" presStyleCnt="3">
        <dgm:presLayoutVars>
          <dgm:chMax val="0"/>
          <dgm:chPref val="0"/>
          <dgm:bulletEnabled val="1"/>
        </dgm:presLayoutVars>
      </dgm:prSet>
      <dgm:spPr/>
    </dgm:pt>
    <dgm:pt modelId="{5ED0A059-0F2E-244C-BEBB-5B75D74C27A5}" type="pres">
      <dgm:prSet presAssocID="{42274743-25BE-F443-916A-342604F1EF43}" presName="BalanceSpacing" presStyleCnt="0"/>
      <dgm:spPr/>
    </dgm:pt>
    <dgm:pt modelId="{9FBE8DF6-A210-3A4B-83E9-2FD4AB4D6D27}" type="pres">
      <dgm:prSet presAssocID="{42274743-25BE-F443-916A-342604F1EF43}" presName="BalanceSpacing1" presStyleCnt="0"/>
      <dgm:spPr/>
    </dgm:pt>
    <dgm:pt modelId="{EC030694-0CB0-B844-BD28-B379B23A6380}" type="pres">
      <dgm:prSet presAssocID="{3C7EE09D-1384-F946-8292-2C60A31D7A4E}" presName="Accent1Text" presStyleLbl="node1" presStyleIdx="5" presStyleCnt="6"/>
      <dgm:spPr/>
    </dgm:pt>
  </dgm:ptLst>
  <dgm:cxnLst>
    <dgm:cxn modelId="{BF160C01-A012-BC4C-A90C-A38501702C20}" type="presOf" srcId="{43606882-6ED4-DB42-9997-FCE4E162A55E}" destId="{69D1037B-8299-A948-918C-D04DE17FDD13}" srcOrd="0" destOrd="0" presId="urn:microsoft.com/office/officeart/2008/layout/AlternatingHexagons"/>
    <dgm:cxn modelId="{D7F8B333-7966-CD4D-8204-81F888A56D5A}" type="presOf" srcId="{42274743-25BE-F443-916A-342604F1EF43}" destId="{616626C2-4CE1-0241-A450-9FFA6213E9F3}" srcOrd="0" destOrd="0" presId="urn:microsoft.com/office/officeart/2008/layout/AlternatingHexagons"/>
    <dgm:cxn modelId="{105CB338-01DB-7A4F-9151-DC5B24C48E8A}" type="presOf" srcId="{BF597085-041D-4948-855F-E8BDE620230F}" destId="{CE79F9B8-71F9-E247-87DF-14E55F455A9A}" srcOrd="0" destOrd="0" presId="urn:microsoft.com/office/officeart/2008/layout/AlternatingHexagons"/>
    <dgm:cxn modelId="{2346803F-183F-BA48-B3D2-94C10E6EE77C}" type="presOf" srcId="{A241B5DC-3AAC-6249-A8E5-E6CEFB5A0B96}" destId="{D823E18A-97C0-B448-A45E-F44E99A9CF8D}" srcOrd="0" destOrd="0" presId="urn:microsoft.com/office/officeart/2008/layout/AlternatingHexagons"/>
    <dgm:cxn modelId="{114F24BA-5850-4C40-835F-F0E0D28A24EE}" srcId="{43606882-6ED4-DB42-9997-FCE4E162A55E}" destId="{A241B5DC-3AAC-6249-A8E5-E6CEFB5A0B96}" srcOrd="0" destOrd="0" parTransId="{5A2031E3-1ABF-2646-AA8F-50057D3B8A0F}" sibTransId="{F8E60D74-4591-1B44-9099-89D77299604D}"/>
    <dgm:cxn modelId="{F3701AC7-8D10-7B4B-AF71-D40DF6C0D714}" type="presOf" srcId="{F8E60D74-4591-1B44-9099-89D77299604D}" destId="{30D23A5D-EB63-504F-BBCF-15BD4BDF15F1}" srcOrd="0" destOrd="0" presId="urn:microsoft.com/office/officeart/2008/layout/AlternatingHexagons"/>
    <dgm:cxn modelId="{6D01B9D2-3147-4943-A364-C63303BD27F3}" srcId="{43606882-6ED4-DB42-9997-FCE4E162A55E}" destId="{BF597085-041D-4948-855F-E8BDE620230F}" srcOrd="1" destOrd="0" parTransId="{3E41A9C3-769F-024F-879A-3E098B2D1199}" sibTransId="{E0E99E9D-6372-1244-AD9E-51A8D616B0F2}"/>
    <dgm:cxn modelId="{8573ACDD-9456-7344-9E02-BA1EFE7341E4}" type="presOf" srcId="{3C7EE09D-1384-F946-8292-2C60A31D7A4E}" destId="{EC030694-0CB0-B844-BD28-B379B23A6380}" srcOrd="0" destOrd="0" presId="urn:microsoft.com/office/officeart/2008/layout/AlternatingHexagons"/>
    <dgm:cxn modelId="{30BD73F9-FC7F-F943-B596-468849067E6F}" srcId="{43606882-6ED4-DB42-9997-FCE4E162A55E}" destId="{42274743-25BE-F443-916A-342604F1EF43}" srcOrd="2" destOrd="0" parTransId="{CB3694F9-8C63-904B-A423-AF353A4AB785}" sibTransId="{3C7EE09D-1384-F946-8292-2C60A31D7A4E}"/>
    <dgm:cxn modelId="{8DEEC3FA-2F98-144D-B7B2-583A823E89D6}" type="presOf" srcId="{E0E99E9D-6372-1244-AD9E-51A8D616B0F2}" destId="{139EEE93-6A05-0A42-BD9F-9207812439E1}" srcOrd="0" destOrd="0" presId="urn:microsoft.com/office/officeart/2008/layout/AlternatingHexagons"/>
    <dgm:cxn modelId="{1D5F8CAF-DB0A-4742-AA07-7A40D1A8D6AB}" type="presParOf" srcId="{69D1037B-8299-A948-918C-D04DE17FDD13}" destId="{CB05F32E-8BAE-0540-B77E-0517ED9BCC29}" srcOrd="0" destOrd="0" presId="urn:microsoft.com/office/officeart/2008/layout/AlternatingHexagons"/>
    <dgm:cxn modelId="{09D50882-9FA5-C04C-97E1-3C86B7843D8E}" type="presParOf" srcId="{CB05F32E-8BAE-0540-B77E-0517ED9BCC29}" destId="{D823E18A-97C0-B448-A45E-F44E99A9CF8D}" srcOrd="0" destOrd="0" presId="urn:microsoft.com/office/officeart/2008/layout/AlternatingHexagons"/>
    <dgm:cxn modelId="{0C02AB25-2704-F540-BFFD-969C408B468A}" type="presParOf" srcId="{CB05F32E-8BAE-0540-B77E-0517ED9BCC29}" destId="{73320B4E-772E-D948-B48A-65C9D8C1A5DA}" srcOrd="1" destOrd="0" presId="urn:microsoft.com/office/officeart/2008/layout/AlternatingHexagons"/>
    <dgm:cxn modelId="{38C7CF30-D264-E446-AA9C-C344D692DDB1}" type="presParOf" srcId="{CB05F32E-8BAE-0540-B77E-0517ED9BCC29}" destId="{DE7B4B1B-D055-7547-998C-C9F826AD2406}" srcOrd="2" destOrd="0" presId="urn:microsoft.com/office/officeart/2008/layout/AlternatingHexagons"/>
    <dgm:cxn modelId="{EA257F4C-033F-6E47-93FF-E02E4AF2DA08}" type="presParOf" srcId="{CB05F32E-8BAE-0540-B77E-0517ED9BCC29}" destId="{4BAFDF05-BE8A-FC42-B6B1-659C59F13DA2}" srcOrd="3" destOrd="0" presId="urn:microsoft.com/office/officeart/2008/layout/AlternatingHexagons"/>
    <dgm:cxn modelId="{7E6A0095-4085-B346-AF31-6D318F66C78D}" type="presParOf" srcId="{CB05F32E-8BAE-0540-B77E-0517ED9BCC29}" destId="{30D23A5D-EB63-504F-BBCF-15BD4BDF15F1}" srcOrd="4" destOrd="0" presId="urn:microsoft.com/office/officeart/2008/layout/AlternatingHexagons"/>
    <dgm:cxn modelId="{7785860B-7F9E-9C43-8663-371528A100B1}" type="presParOf" srcId="{69D1037B-8299-A948-918C-D04DE17FDD13}" destId="{65B0ECC6-177B-1F4A-9D05-9EA93C2605D5}" srcOrd="1" destOrd="0" presId="urn:microsoft.com/office/officeart/2008/layout/AlternatingHexagons"/>
    <dgm:cxn modelId="{87210185-D2C5-7243-935B-3D46AFC1DEEF}" type="presParOf" srcId="{69D1037B-8299-A948-918C-D04DE17FDD13}" destId="{02BE0901-5A68-7945-A771-5BAC95E7A2F3}" srcOrd="2" destOrd="0" presId="urn:microsoft.com/office/officeart/2008/layout/AlternatingHexagons"/>
    <dgm:cxn modelId="{93189FE8-5FC3-C84D-B1C6-7C84C6E47437}" type="presParOf" srcId="{02BE0901-5A68-7945-A771-5BAC95E7A2F3}" destId="{CE79F9B8-71F9-E247-87DF-14E55F455A9A}" srcOrd="0" destOrd="0" presId="urn:microsoft.com/office/officeart/2008/layout/AlternatingHexagons"/>
    <dgm:cxn modelId="{A4A59CEA-1723-314F-8DAA-684EC23BD584}" type="presParOf" srcId="{02BE0901-5A68-7945-A771-5BAC95E7A2F3}" destId="{CCA34640-2C39-E444-A92C-20C5E31008CA}" srcOrd="1" destOrd="0" presId="urn:microsoft.com/office/officeart/2008/layout/AlternatingHexagons"/>
    <dgm:cxn modelId="{6A52563C-3B0D-6C42-88D6-487E8C42F9DD}" type="presParOf" srcId="{02BE0901-5A68-7945-A771-5BAC95E7A2F3}" destId="{FB32FB82-3F7B-9349-BC75-EF1597615C39}" srcOrd="2" destOrd="0" presId="urn:microsoft.com/office/officeart/2008/layout/AlternatingHexagons"/>
    <dgm:cxn modelId="{987941D5-359E-3F48-AD99-C9358DAEEFEE}" type="presParOf" srcId="{02BE0901-5A68-7945-A771-5BAC95E7A2F3}" destId="{EE751C3D-720E-2843-B9FF-EF64D5B9E7D5}" srcOrd="3" destOrd="0" presId="urn:microsoft.com/office/officeart/2008/layout/AlternatingHexagons"/>
    <dgm:cxn modelId="{443C4EC0-4934-E540-B1CD-79B9A12FA6F9}" type="presParOf" srcId="{02BE0901-5A68-7945-A771-5BAC95E7A2F3}" destId="{139EEE93-6A05-0A42-BD9F-9207812439E1}" srcOrd="4" destOrd="0" presId="urn:microsoft.com/office/officeart/2008/layout/AlternatingHexagons"/>
    <dgm:cxn modelId="{02F9573A-E546-9C45-BAEB-87D5AA832256}" type="presParOf" srcId="{69D1037B-8299-A948-918C-D04DE17FDD13}" destId="{6D88C5AD-675D-E641-9A04-620AF3FA32C4}" srcOrd="3" destOrd="0" presId="urn:microsoft.com/office/officeart/2008/layout/AlternatingHexagons"/>
    <dgm:cxn modelId="{CC7F4F3C-0E6E-884F-B215-1B0B6FD00FC2}" type="presParOf" srcId="{69D1037B-8299-A948-918C-D04DE17FDD13}" destId="{B4D932C2-8132-A843-80AD-E7FD9A52E63B}" srcOrd="4" destOrd="0" presId="urn:microsoft.com/office/officeart/2008/layout/AlternatingHexagons"/>
    <dgm:cxn modelId="{C4E2E946-003F-0E48-8D32-8683B0464F5B}" type="presParOf" srcId="{B4D932C2-8132-A843-80AD-E7FD9A52E63B}" destId="{616626C2-4CE1-0241-A450-9FFA6213E9F3}" srcOrd="0" destOrd="0" presId="urn:microsoft.com/office/officeart/2008/layout/AlternatingHexagons"/>
    <dgm:cxn modelId="{13800E8E-0DDE-5444-AFD8-12F52C86DC7B}" type="presParOf" srcId="{B4D932C2-8132-A843-80AD-E7FD9A52E63B}" destId="{334FE01F-CEC1-F844-9070-AA67DF11E308}" srcOrd="1" destOrd="0" presId="urn:microsoft.com/office/officeart/2008/layout/AlternatingHexagons"/>
    <dgm:cxn modelId="{F40D7B34-66FE-B44C-B88B-CC99B06AAD34}" type="presParOf" srcId="{B4D932C2-8132-A843-80AD-E7FD9A52E63B}" destId="{5ED0A059-0F2E-244C-BEBB-5B75D74C27A5}" srcOrd="2" destOrd="0" presId="urn:microsoft.com/office/officeart/2008/layout/AlternatingHexagons"/>
    <dgm:cxn modelId="{20A877FB-94F4-6945-8ED7-B75737878A4B}" type="presParOf" srcId="{B4D932C2-8132-A843-80AD-E7FD9A52E63B}" destId="{9FBE8DF6-A210-3A4B-83E9-2FD4AB4D6D27}" srcOrd="3" destOrd="0" presId="urn:microsoft.com/office/officeart/2008/layout/AlternatingHexagons"/>
    <dgm:cxn modelId="{3CCD3C80-433B-8344-8BEB-DBD5495AF589}" type="presParOf" srcId="{B4D932C2-8132-A843-80AD-E7FD9A52E63B}" destId="{EC030694-0CB0-B844-BD28-B379B23A6380}" srcOrd="4" destOrd="0" presId="urn:microsoft.com/office/officeart/2008/layout/AlternatingHexagon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73411FD-17BD-7142-9F5E-D34BF1C23B6E}" type="doc">
      <dgm:prSet loTypeId="urn:microsoft.com/office/officeart/2005/8/layout/gear1" loCatId="" qsTypeId="urn:microsoft.com/office/officeart/2005/8/quickstyle/simple1" qsCatId="simple" csTypeId="urn:microsoft.com/office/officeart/2005/8/colors/accent1_2" csCatId="accent1" phldr="1"/>
      <dgm:spPr/>
    </dgm:pt>
    <dgm:pt modelId="{0D939533-1425-EB4E-9FAF-2665BD611564}">
      <dgm:prSet phldrT="[Text]"/>
      <dgm:spPr>
        <a:solidFill>
          <a:schemeClr val="tx1"/>
        </a:solidFill>
      </dgm:spPr>
      <dgm:t>
        <a:bodyPr/>
        <a:lstStyle/>
        <a:p>
          <a:r>
            <a:rPr lang="en-US" dirty="0"/>
            <a:t>Surge Pricing </a:t>
          </a:r>
        </a:p>
      </dgm:t>
    </dgm:pt>
    <dgm:pt modelId="{0142E25F-23B0-7247-BC6C-B87725D3A1AB}" type="parTrans" cxnId="{340ED083-C2AD-DB48-82FD-60CE2C00537C}">
      <dgm:prSet/>
      <dgm:spPr/>
      <dgm:t>
        <a:bodyPr/>
        <a:lstStyle/>
        <a:p>
          <a:endParaRPr lang="en-US"/>
        </a:p>
      </dgm:t>
    </dgm:pt>
    <dgm:pt modelId="{C3E3C593-96D3-654D-8168-7D6C15CCE037}" type="sibTrans" cxnId="{340ED083-C2AD-DB48-82FD-60CE2C00537C}">
      <dgm:prSet/>
      <dgm:spPr/>
      <dgm:t>
        <a:bodyPr/>
        <a:lstStyle/>
        <a:p>
          <a:endParaRPr lang="en-US"/>
        </a:p>
      </dgm:t>
    </dgm:pt>
    <dgm:pt modelId="{E8FD1754-6964-4741-BA25-9A18B7A42CBC}">
      <dgm:prSet phldrT="[Text]"/>
      <dgm:spPr>
        <a:solidFill>
          <a:schemeClr val="tx1"/>
        </a:solidFill>
      </dgm:spPr>
      <dgm:t>
        <a:bodyPr/>
        <a:lstStyle/>
        <a:p>
          <a:r>
            <a:rPr lang="en-US" dirty="0"/>
            <a:t>History Tracking</a:t>
          </a:r>
        </a:p>
      </dgm:t>
    </dgm:pt>
    <dgm:pt modelId="{C1A19C60-507A-7E45-8E02-508E71D5A523}" type="parTrans" cxnId="{76B422AF-EFD4-FF4B-8260-91F8CFD64286}">
      <dgm:prSet/>
      <dgm:spPr/>
      <dgm:t>
        <a:bodyPr/>
        <a:lstStyle/>
        <a:p>
          <a:endParaRPr lang="en-US"/>
        </a:p>
      </dgm:t>
    </dgm:pt>
    <dgm:pt modelId="{2C2E7FE4-A489-5347-A09D-65B708F37ED6}" type="sibTrans" cxnId="{76B422AF-EFD4-FF4B-8260-91F8CFD64286}">
      <dgm:prSet/>
      <dgm:spPr/>
      <dgm:t>
        <a:bodyPr/>
        <a:lstStyle/>
        <a:p>
          <a:endParaRPr lang="en-US"/>
        </a:p>
      </dgm:t>
    </dgm:pt>
    <dgm:pt modelId="{619E01CA-5DFC-9B43-B5E9-F895B29FEFDB}">
      <dgm:prSet phldrT="[Text]"/>
      <dgm:spPr>
        <a:solidFill>
          <a:schemeClr val="tx1"/>
        </a:solidFill>
      </dgm:spPr>
      <dgm:t>
        <a:bodyPr/>
        <a:lstStyle/>
        <a:p>
          <a:r>
            <a:rPr lang="en-US" dirty="0"/>
            <a:t>Advanced Booking</a:t>
          </a:r>
        </a:p>
      </dgm:t>
    </dgm:pt>
    <dgm:pt modelId="{4BEFA116-0D78-544F-A723-3FE0603CBA2E}" type="parTrans" cxnId="{CF821BFE-2593-E049-96EB-4F799F4C38A9}">
      <dgm:prSet/>
      <dgm:spPr/>
      <dgm:t>
        <a:bodyPr/>
        <a:lstStyle/>
        <a:p>
          <a:endParaRPr lang="en-US"/>
        </a:p>
      </dgm:t>
    </dgm:pt>
    <dgm:pt modelId="{8EA52B5A-E0B7-E34A-9639-CD56EE7AF64B}" type="sibTrans" cxnId="{CF821BFE-2593-E049-96EB-4F799F4C38A9}">
      <dgm:prSet/>
      <dgm:spPr/>
      <dgm:t>
        <a:bodyPr/>
        <a:lstStyle/>
        <a:p>
          <a:endParaRPr lang="en-US"/>
        </a:p>
      </dgm:t>
    </dgm:pt>
    <dgm:pt modelId="{83E01883-43AF-1643-985A-E26FAF3ADEAA}" type="pres">
      <dgm:prSet presAssocID="{473411FD-17BD-7142-9F5E-D34BF1C23B6E}" presName="composite" presStyleCnt="0">
        <dgm:presLayoutVars>
          <dgm:chMax val="3"/>
          <dgm:animLvl val="lvl"/>
          <dgm:resizeHandles val="exact"/>
        </dgm:presLayoutVars>
      </dgm:prSet>
      <dgm:spPr/>
    </dgm:pt>
    <dgm:pt modelId="{D4F478BE-8ACB-A44C-BF85-7F5205CF6E48}" type="pres">
      <dgm:prSet presAssocID="{0D939533-1425-EB4E-9FAF-2665BD611564}" presName="gear1" presStyleLbl="node1" presStyleIdx="0" presStyleCnt="3">
        <dgm:presLayoutVars>
          <dgm:chMax val="1"/>
          <dgm:bulletEnabled val="1"/>
        </dgm:presLayoutVars>
      </dgm:prSet>
      <dgm:spPr/>
    </dgm:pt>
    <dgm:pt modelId="{E2D8DBE9-2451-A946-82CF-94353CCA63DF}" type="pres">
      <dgm:prSet presAssocID="{0D939533-1425-EB4E-9FAF-2665BD611564}" presName="gear1srcNode" presStyleLbl="node1" presStyleIdx="0" presStyleCnt="3"/>
      <dgm:spPr/>
    </dgm:pt>
    <dgm:pt modelId="{5D2FA4B0-7A66-504F-B2CC-A2C3465526C5}" type="pres">
      <dgm:prSet presAssocID="{0D939533-1425-EB4E-9FAF-2665BD611564}" presName="gear1dstNode" presStyleLbl="node1" presStyleIdx="0" presStyleCnt="3"/>
      <dgm:spPr/>
    </dgm:pt>
    <dgm:pt modelId="{4A9B45EB-DF15-8E46-8360-111D6DAD2739}" type="pres">
      <dgm:prSet presAssocID="{E8FD1754-6964-4741-BA25-9A18B7A42CBC}" presName="gear2" presStyleLbl="node1" presStyleIdx="1" presStyleCnt="3">
        <dgm:presLayoutVars>
          <dgm:chMax val="1"/>
          <dgm:bulletEnabled val="1"/>
        </dgm:presLayoutVars>
      </dgm:prSet>
      <dgm:spPr/>
    </dgm:pt>
    <dgm:pt modelId="{0D9E9AE4-9397-444D-8CD3-2492F4FDDCD9}" type="pres">
      <dgm:prSet presAssocID="{E8FD1754-6964-4741-BA25-9A18B7A42CBC}" presName="gear2srcNode" presStyleLbl="node1" presStyleIdx="1" presStyleCnt="3"/>
      <dgm:spPr/>
    </dgm:pt>
    <dgm:pt modelId="{563A3429-AA64-7C42-AC39-3F09232B9EEE}" type="pres">
      <dgm:prSet presAssocID="{E8FD1754-6964-4741-BA25-9A18B7A42CBC}" presName="gear2dstNode" presStyleLbl="node1" presStyleIdx="1" presStyleCnt="3"/>
      <dgm:spPr/>
    </dgm:pt>
    <dgm:pt modelId="{977464FC-60A6-764C-8EFD-CB0A23464C4F}" type="pres">
      <dgm:prSet presAssocID="{619E01CA-5DFC-9B43-B5E9-F895B29FEFDB}" presName="gear3" presStyleLbl="node1" presStyleIdx="2" presStyleCnt="3"/>
      <dgm:spPr/>
    </dgm:pt>
    <dgm:pt modelId="{1B790204-8FA9-B840-B304-D7D51057227D}" type="pres">
      <dgm:prSet presAssocID="{619E01CA-5DFC-9B43-B5E9-F895B29FEFDB}" presName="gear3tx" presStyleLbl="node1" presStyleIdx="2" presStyleCnt="3">
        <dgm:presLayoutVars>
          <dgm:chMax val="1"/>
          <dgm:bulletEnabled val="1"/>
        </dgm:presLayoutVars>
      </dgm:prSet>
      <dgm:spPr/>
    </dgm:pt>
    <dgm:pt modelId="{EEBC99EB-BDB5-E74E-9CF0-91FF2F0C89FC}" type="pres">
      <dgm:prSet presAssocID="{619E01CA-5DFC-9B43-B5E9-F895B29FEFDB}" presName="gear3srcNode" presStyleLbl="node1" presStyleIdx="2" presStyleCnt="3"/>
      <dgm:spPr/>
    </dgm:pt>
    <dgm:pt modelId="{2C3DAFF0-A5DB-8D40-9240-5BBA09929E91}" type="pres">
      <dgm:prSet presAssocID="{619E01CA-5DFC-9B43-B5E9-F895B29FEFDB}" presName="gear3dstNode" presStyleLbl="node1" presStyleIdx="2" presStyleCnt="3"/>
      <dgm:spPr/>
    </dgm:pt>
    <dgm:pt modelId="{04257799-9E5F-334B-BB1A-8D872CB377B6}" type="pres">
      <dgm:prSet presAssocID="{C3E3C593-96D3-654D-8168-7D6C15CCE037}" presName="connector1" presStyleLbl="sibTrans2D1" presStyleIdx="0" presStyleCnt="3"/>
      <dgm:spPr/>
    </dgm:pt>
    <dgm:pt modelId="{1D108E1C-96D2-D04E-86F4-68157010BF28}" type="pres">
      <dgm:prSet presAssocID="{2C2E7FE4-A489-5347-A09D-65B708F37ED6}" presName="connector2" presStyleLbl="sibTrans2D1" presStyleIdx="1" presStyleCnt="3"/>
      <dgm:spPr/>
    </dgm:pt>
    <dgm:pt modelId="{58FA0E32-C7B2-A747-9C97-A99CBB0736E1}" type="pres">
      <dgm:prSet presAssocID="{8EA52B5A-E0B7-E34A-9639-CD56EE7AF64B}" presName="connector3" presStyleLbl="sibTrans2D1" presStyleIdx="2" presStyleCnt="3"/>
      <dgm:spPr/>
    </dgm:pt>
  </dgm:ptLst>
  <dgm:cxnLst>
    <dgm:cxn modelId="{4B48D007-3908-FB46-BBB5-F0DA75EC95B7}" type="presOf" srcId="{C3E3C593-96D3-654D-8168-7D6C15CCE037}" destId="{04257799-9E5F-334B-BB1A-8D872CB377B6}" srcOrd="0" destOrd="0" presId="urn:microsoft.com/office/officeart/2005/8/layout/gear1"/>
    <dgm:cxn modelId="{3C541222-652C-6F40-847E-3A481C31FADE}" type="presOf" srcId="{619E01CA-5DFC-9B43-B5E9-F895B29FEFDB}" destId="{EEBC99EB-BDB5-E74E-9CF0-91FF2F0C89FC}" srcOrd="2" destOrd="0" presId="urn:microsoft.com/office/officeart/2005/8/layout/gear1"/>
    <dgm:cxn modelId="{D066192C-D6D4-2746-99D1-91810D8C32F1}" type="presOf" srcId="{E8FD1754-6964-4741-BA25-9A18B7A42CBC}" destId="{563A3429-AA64-7C42-AC39-3F09232B9EEE}" srcOrd="2" destOrd="0" presId="urn:microsoft.com/office/officeart/2005/8/layout/gear1"/>
    <dgm:cxn modelId="{DD5CED2E-758C-7641-8C5E-3DD7E8A39A48}" type="presOf" srcId="{619E01CA-5DFC-9B43-B5E9-F895B29FEFDB}" destId="{2C3DAFF0-A5DB-8D40-9240-5BBA09929E91}" srcOrd="3" destOrd="0" presId="urn:microsoft.com/office/officeart/2005/8/layout/gear1"/>
    <dgm:cxn modelId="{71F1343B-8EA5-434F-B08B-B3E1D091FFED}" type="presOf" srcId="{2C2E7FE4-A489-5347-A09D-65B708F37ED6}" destId="{1D108E1C-96D2-D04E-86F4-68157010BF28}" srcOrd="0" destOrd="0" presId="urn:microsoft.com/office/officeart/2005/8/layout/gear1"/>
    <dgm:cxn modelId="{BDC41F7C-5F39-6742-9D1F-1E3100BB7258}" type="presOf" srcId="{0D939533-1425-EB4E-9FAF-2665BD611564}" destId="{E2D8DBE9-2451-A946-82CF-94353CCA63DF}" srcOrd="1" destOrd="0" presId="urn:microsoft.com/office/officeart/2005/8/layout/gear1"/>
    <dgm:cxn modelId="{6D01CE7E-4EC8-7047-AA86-16129A5882CE}" type="presOf" srcId="{473411FD-17BD-7142-9F5E-D34BF1C23B6E}" destId="{83E01883-43AF-1643-985A-E26FAF3ADEAA}" srcOrd="0" destOrd="0" presId="urn:microsoft.com/office/officeart/2005/8/layout/gear1"/>
    <dgm:cxn modelId="{340ED083-C2AD-DB48-82FD-60CE2C00537C}" srcId="{473411FD-17BD-7142-9F5E-D34BF1C23B6E}" destId="{0D939533-1425-EB4E-9FAF-2665BD611564}" srcOrd="0" destOrd="0" parTransId="{0142E25F-23B0-7247-BC6C-B87725D3A1AB}" sibTransId="{C3E3C593-96D3-654D-8168-7D6C15CCE037}"/>
    <dgm:cxn modelId="{16A84C84-4504-4C41-867E-A77D52D66EC3}" type="presOf" srcId="{8EA52B5A-E0B7-E34A-9639-CD56EE7AF64B}" destId="{58FA0E32-C7B2-A747-9C97-A99CBB0736E1}" srcOrd="0" destOrd="0" presId="urn:microsoft.com/office/officeart/2005/8/layout/gear1"/>
    <dgm:cxn modelId="{525FA58B-8923-254F-9633-6AAD22944955}" type="presOf" srcId="{0D939533-1425-EB4E-9FAF-2665BD611564}" destId="{D4F478BE-8ACB-A44C-BF85-7F5205CF6E48}" srcOrd="0" destOrd="0" presId="urn:microsoft.com/office/officeart/2005/8/layout/gear1"/>
    <dgm:cxn modelId="{AE5E6098-E44B-7D40-ADD6-922E10816DE6}" type="presOf" srcId="{E8FD1754-6964-4741-BA25-9A18B7A42CBC}" destId="{0D9E9AE4-9397-444D-8CD3-2492F4FDDCD9}" srcOrd="1" destOrd="0" presId="urn:microsoft.com/office/officeart/2005/8/layout/gear1"/>
    <dgm:cxn modelId="{7FFAD6A4-CB39-E24D-8028-F25B0FBAB03B}" type="presOf" srcId="{619E01CA-5DFC-9B43-B5E9-F895B29FEFDB}" destId="{977464FC-60A6-764C-8EFD-CB0A23464C4F}" srcOrd="0" destOrd="0" presId="urn:microsoft.com/office/officeart/2005/8/layout/gear1"/>
    <dgm:cxn modelId="{76B422AF-EFD4-FF4B-8260-91F8CFD64286}" srcId="{473411FD-17BD-7142-9F5E-D34BF1C23B6E}" destId="{E8FD1754-6964-4741-BA25-9A18B7A42CBC}" srcOrd="1" destOrd="0" parTransId="{C1A19C60-507A-7E45-8E02-508E71D5A523}" sibTransId="{2C2E7FE4-A489-5347-A09D-65B708F37ED6}"/>
    <dgm:cxn modelId="{4E7389DB-F3F1-9447-BC88-12F2559A5F97}" type="presOf" srcId="{E8FD1754-6964-4741-BA25-9A18B7A42CBC}" destId="{4A9B45EB-DF15-8E46-8360-111D6DAD2739}" srcOrd="0" destOrd="0" presId="urn:microsoft.com/office/officeart/2005/8/layout/gear1"/>
    <dgm:cxn modelId="{AC3C76DE-24DA-5E49-AF27-E829F3DBC1F3}" type="presOf" srcId="{0D939533-1425-EB4E-9FAF-2665BD611564}" destId="{5D2FA4B0-7A66-504F-B2CC-A2C3465526C5}" srcOrd="2" destOrd="0" presId="urn:microsoft.com/office/officeart/2005/8/layout/gear1"/>
    <dgm:cxn modelId="{24D885FA-8086-2C4A-9FC1-339F4E343203}" type="presOf" srcId="{619E01CA-5DFC-9B43-B5E9-F895B29FEFDB}" destId="{1B790204-8FA9-B840-B304-D7D51057227D}" srcOrd="1" destOrd="0" presId="urn:microsoft.com/office/officeart/2005/8/layout/gear1"/>
    <dgm:cxn modelId="{CF821BFE-2593-E049-96EB-4F799F4C38A9}" srcId="{473411FD-17BD-7142-9F5E-D34BF1C23B6E}" destId="{619E01CA-5DFC-9B43-B5E9-F895B29FEFDB}" srcOrd="2" destOrd="0" parTransId="{4BEFA116-0D78-544F-A723-3FE0603CBA2E}" sibTransId="{8EA52B5A-E0B7-E34A-9639-CD56EE7AF64B}"/>
    <dgm:cxn modelId="{B6321D0A-B90C-A948-98EF-8B0F786398EE}" type="presParOf" srcId="{83E01883-43AF-1643-985A-E26FAF3ADEAA}" destId="{D4F478BE-8ACB-A44C-BF85-7F5205CF6E48}" srcOrd="0" destOrd="0" presId="urn:microsoft.com/office/officeart/2005/8/layout/gear1"/>
    <dgm:cxn modelId="{0798F521-2C8A-D84F-939A-4F97029BF28F}" type="presParOf" srcId="{83E01883-43AF-1643-985A-E26FAF3ADEAA}" destId="{E2D8DBE9-2451-A946-82CF-94353CCA63DF}" srcOrd="1" destOrd="0" presId="urn:microsoft.com/office/officeart/2005/8/layout/gear1"/>
    <dgm:cxn modelId="{EEC6A403-EA5B-D044-9EA7-AD74156AB0BC}" type="presParOf" srcId="{83E01883-43AF-1643-985A-E26FAF3ADEAA}" destId="{5D2FA4B0-7A66-504F-B2CC-A2C3465526C5}" srcOrd="2" destOrd="0" presId="urn:microsoft.com/office/officeart/2005/8/layout/gear1"/>
    <dgm:cxn modelId="{CEE5594D-A578-9B4C-8C86-A15991D267CE}" type="presParOf" srcId="{83E01883-43AF-1643-985A-E26FAF3ADEAA}" destId="{4A9B45EB-DF15-8E46-8360-111D6DAD2739}" srcOrd="3" destOrd="0" presId="urn:microsoft.com/office/officeart/2005/8/layout/gear1"/>
    <dgm:cxn modelId="{E92C6CE0-46B9-9540-A167-5B265BB6519B}" type="presParOf" srcId="{83E01883-43AF-1643-985A-E26FAF3ADEAA}" destId="{0D9E9AE4-9397-444D-8CD3-2492F4FDDCD9}" srcOrd="4" destOrd="0" presId="urn:microsoft.com/office/officeart/2005/8/layout/gear1"/>
    <dgm:cxn modelId="{511DA05B-1D4F-754E-8DE6-A858E2DED523}" type="presParOf" srcId="{83E01883-43AF-1643-985A-E26FAF3ADEAA}" destId="{563A3429-AA64-7C42-AC39-3F09232B9EEE}" srcOrd="5" destOrd="0" presId="urn:microsoft.com/office/officeart/2005/8/layout/gear1"/>
    <dgm:cxn modelId="{B98AEE4D-2746-E140-B4FF-7EE92BA446E7}" type="presParOf" srcId="{83E01883-43AF-1643-985A-E26FAF3ADEAA}" destId="{977464FC-60A6-764C-8EFD-CB0A23464C4F}" srcOrd="6" destOrd="0" presId="urn:microsoft.com/office/officeart/2005/8/layout/gear1"/>
    <dgm:cxn modelId="{528BB0D1-0DE2-D14C-BA23-5BB9FD2BDA55}" type="presParOf" srcId="{83E01883-43AF-1643-985A-E26FAF3ADEAA}" destId="{1B790204-8FA9-B840-B304-D7D51057227D}" srcOrd="7" destOrd="0" presId="urn:microsoft.com/office/officeart/2005/8/layout/gear1"/>
    <dgm:cxn modelId="{59DA1F61-A59D-9344-9F13-FCB4CBB59205}" type="presParOf" srcId="{83E01883-43AF-1643-985A-E26FAF3ADEAA}" destId="{EEBC99EB-BDB5-E74E-9CF0-91FF2F0C89FC}" srcOrd="8" destOrd="0" presId="urn:microsoft.com/office/officeart/2005/8/layout/gear1"/>
    <dgm:cxn modelId="{5672818B-A2A0-9743-B8A1-B30E391DBD24}" type="presParOf" srcId="{83E01883-43AF-1643-985A-E26FAF3ADEAA}" destId="{2C3DAFF0-A5DB-8D40-9240-5BBA09929E91}" srcOrd="9" destOrd="0" presId="urn:microsoft.com/office/officeart/2005/8/layout/gear1"/>
    <dgm:cxn modelId="{CAA7570F-9346-6C4A-8AD1-8840CEBE2483}" type="presParOf" srcId="{83E01883-43AF-1643-985A-E26FAF3ADEAA}" destId="{04257799-9E5F-334B-BB1A-8D872CB377B6}" srcOrd="10" destOrd="0" presId="urn:microsoft.com/office/officeart/2005/8/layout/gear1"/>
    <dgm:cxn modelId="{DCF2EC88-E26F-AA41-8343-E1DB7F28284B}" type="presParOf" srcId="{83E01883-43AF-1643-985A-E26FAF3ADEAA}" destId="{1D108E1C-96D2-D04E-86F4-68157010BF28}" srcOrd="11" destOrd="0" presId="urn:microsoft.com/office/officeart/2005/8/layout/gear1"/>
    <dgm:cxn modelId="{011C93E7-1FED-B14B-BED8-983F5D43CBFA}" type="presParOf" srcId="{83E01883-43AF-1643-985A-E26FAF3ADEAA}" destId="{58FA0E32-C7B2-A747-9C97-A99CBB0736E1}" srcOrd="12" destOrd="0" presId="urn:microsoft.com/office/officeart/2005/8/layout/gear1"/>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6DFC907-27E1-9340-A0C2-BD0448877EA6}"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714B040A-D2E3-8D4F-ADA6-1DA99B222BEE}">
      <dgm:prSet phldrT="[Text]" custT="1"/>
      <dgm:spPr>
        <a:solidFill>
          <a:schemeClr val="tx1"/>
        </a:solidFill>
      </dgm:spPr>
      <dgm:t>
        <a:bodyPr/>
        <a:lstStyle/>
        <a:p>
          <a:pPr algn="ctr"/>
          <a:endParaRPr lang="en-US" sz="4000" dirty="0"/>
        </a:p>
        <a:p>
          <a:pPr algn="ctr"/>
          <a:r>
            <a:rPr lang="en-US" sz="4000" dirty="0"/>
            <a:t>Privacy</a:t>
          </a:r>
        </a:p>
        <a:p>
          <a:pPr algn="ctr"/>
          <a:endParaRPr lang="en-US" sz="4000" dirty="0"/>
        </a:p>
      </dgm:t>
    </dgm:pt>
    <dgm:pt modelId="{0119BAA6-B43F-9D4A-A965-E637A68F06D8}" type="parTrans" cxnId="{A93B9733-D82D-854D-97F7-EBB85C0F764F}">
      <dgm:prSet/>
      <dgm:spPr/>
      <dgm:t>
        <a:bodyPr/>
        <a:lstStyle/>
        <a:p>
          <a:endParaRPr lang="en-US"/>
        </a:p>
      </dgm:t>
    </dgm:pt>
    <dgm:pt modelId="{6DC14A12-84A3-AF40-8FB6-CD0D7153F7DB}" type="sibTrans" cxnId="{A93B9733-D82D-854D-97F7-EBB85C0F764F}">
      <dgm:prSet/>
      <dgm:spPr/>
      <dgm:t>
        <a:bodyPr/>
        <a:lstStyle/>
        <a:p>
          <a:endParaRPr lang="en-US"/>
        </a:p>
      </dgm:t>
    </dgm:pt>
    <dgm:pt modelId="{E2F24D11-52BE-DD4D-B8B2-B0B243FFB39B}">
      <dgm:prSet phldrT="[Text]" custT="1"/>
      <dgm:spPr>
        <a:solidFill>
          <a:schemeClr val="tx1"/>
        </a:solidFill>
      </dgm:spPr>
      <dgm:t>
        <a:bodyPr/>
        <a:lstStyle/>
        <a:p>
          <a:r>
            <a:rPr lang="en-US" sz="4000" dirty="0"/>
            <a:t>Legal</a:t>
          </a:r>
        </a:p>
      </dgm:t>
    </dgm:pt>
    <dgm:pt modelId="{32363E64-4750-7941-BB0C-2AE8D928188B}" type="parTrans" cxnId="{CB34F9E0-F760-9C40-9967-6164FC23BFC3}">
      <dgm:prSet/>
      <dgm:spPr/>
      <dgm:t>
        <a:bodyPr/>
        <a:lstStyle/>
        <a:p>
          <a:endParaRPr lang="en-US"/>
        </a:p>
      </dgm:t>
    </dgm:pt>
    <dgm:pt modelId="{810133F9-5E5C-0C42-A050-D1DFEC38996B}" type="sibTrans" cxnId="{CB34F9E0-F760-9C40-9967-6164FC23BFC3}">
      <dgm:prSet/>
      <dgm:spPr/>
      <dgm:t>
        <a:bodyPr/>
        <a:lstStyle/>
        <a:p>
          <a:endParaRPr lang="en-US"/>
        </a:p>
      </dgm:t>
    </dgm:pt>
    <dgm:pt modelId="{B7E5F93A-3A2D-AB48-A6DF-2C45792E777C}">
      <dgm:prSet phldrT="[Text]" custT="1"/>
      <dgm:spPr>
        <a:solidFill>
          <a:schemeClr val="tx1"/>
        </a:solidFill>
      </dgm:spPr>
      <dgm:t>
        <a:bodyPr/>
        <a:lstStyle/>
        <a:p>
          <a:r>
            <a:rPr lang="en-US" sz="4000" dirty="0"/>
            <a:t>Misuse</a:t>
          </a:r>
        </a:p>
      </dgm:t>
    </dgm:pt>
    <dgm:pt modelId="{35E33E5C-81CA-2A4C-AB72-7D7EEACFF373}" type="parTrans" cxnId="{4F503F27-ABF5-4C44-8D3B-F622DB4E304B}">
      <dgm:prSet/>
      <dgm:spPr/>
      <dgm:t>
        <a:bodyPr/>
        <a:lstStyle/>
        <a:p>
          <a:endParaRPr lang="en-US"/>
        </a:p>
      </dgm:t>
    </dgm:pt>
    <dgm:pt modelId="{0AFE061C-3052-E842-888E-2075D06EBA72}" type="sibTrans" cxnId="{4F503F27-ABF5-4C44-8D3B-F622DB4E304B}">
      <dgm:prSet/>
      <dgm:spPr/>
      <dgm:t>
        <a:bodyPr/>
        <a:lstStyle/>
        <a:p>
          <a:endParaRPr lang="en-US"/>
        </a:p>
      </dgm:t>
    </dgm:pt>
    <dgm:pt modelId="{9FE9EBC6-3C46-7640-82CC-48E59AB0CF14}">
      <dgm:prSet phldrT="[Text]"/>
      <dgm:spPr>
        <a:solidFill>
          <a:schemeClr val="tx1"/>
        </a:solidFill>
      </dgm:spPr>
      <dgm:t>
        <a:bodyPr/>
        <a:lstStyle/>
        <a:p>
          <a:r>
            <a:rPr lang="en-US" dirty="0"/>
            <a:t>Permission</a:t>
          </a:r>
        </a:p>
      </dgm:t>
    </dgm:pt>
    <dgm:pt modelId="{3EE84F03-CFCF-0447-8479-EC733BB9BBC0}" type="parTrans" cxnId="{040783DB-CCE5-F241-9259-0F76AB510057}">
      <dgm:prSet/>
      <dgm:spPr/>
      <dgm:t>
        <a:bodyPr/>
        <a:lstStyle/>
        <a:p>
          <a:endParaRPr lang="en-US"/>
        </a:p>
      </dgm:t>
    </dgm:pt>
    <dgm:pt modelId="{E44EABE9-25CA-1A4C-A8AB-7B261A9D303F}" type="sibTrans" cxnId="{040783DB-CCE5-F241-9259-0F76AB510057}">
      <dgm:prSet/>
      <dgm:spPr/>
      <dgm:t>
        <a:bodyPr/>
        <a:lstStyle/>
        <a:p>
          <a:endParaRPr lang="en-US"/>
        </a:p>
      </dgm:t>
    </dgm:pt>
    <dgm:pt modelId="{B16CC3A7-384F-C443-9667-B5D6B9D9840F}">
      <dgm:prSet phldrT="[Text]"/>
      <dgm:spPr>
        <a:solidFill>
          <a:schemeClr val="tx1"/>
        </a:solidFill>
      </dgm:spPr>
      <dgm:t>
        <a:bodyPr/>
        <a:lstStyle/>
        <a:p>
          <a:r>
            <a:rPr lang="en-US" dirty="0"/>
            <a:t>Cost</a:t>
          </a:r>
        </a:p>
      </dgm:t>
    </dgm:pt>
    <dgm:pt modelId="{105BEA7B-8B43-904D-95EF-D1DEE0101757}" type="parTrans" cxnId="{A88C6CEC-410A-9B44-A366-A373544E94A4}">
      <dgm:prSet/>
      <dgm:spPr/>
      <dgm:t>
        <a:bodyPr/>
        <a:lstStyle/>
        <a:p>
          <a:endParaRPr lang="en-US"/>
        </a:p>
      </dgm:t>
    </dgm:pt>
    <dgm:pt modelId="{E7B2F6AE-CCE7-514D-B69D-4B4EFD768478}" type="sibTrans" cxnId="{A88C6CEC-410A-9B44-A366-A373544E94A4}">
      <dgm:prSet/>
      <dgm:spPr/>
      <dgm:t>
        <a:bodyPr/>
        <a:lstStyle/>
        <a:p>
          <a:endParaRPr lang="en-US"/>
        </a:p>
      </dgm:t>
    </dgm:pt>
    <dgm:pt modelId="{D891B58E-23ED-B24E-B6C8-9A6153E7D3C4}">
      <dgm:prSet phldrT="[Text]"/>
      <dgm:spPr>
        <a:solidFill>
          <a:schemeClr val="tx1"/>
        </a:solidFill>
      </dgm:spPr>
      <dgm:t>
        <a:bodyPr/>
        <a:lstStyle/>
        <a:p>
          <a:r>
            <a:rPr lang="en-US" dirty="0"/>
            <a:t>Competitor</a:t>
          </a:r>
        </a:p>
      </dgm:t>
    </dgm:pt>
    <dgm:pt modelId="{3E5CB212-5238-1F4D-BF38-DA337EE95E67}" type="parTrans" cxnId="{1BCB5119-2B06-D045-B189-74B17349A9FC}">
      <dgm:prSet/>
      <dgm:spPr/>
      <dgm:t>
        <a:bodyPr/>
        <a:lstStyle/>
        <a:p>
          <a:endParaRPr lang="en-US"/>
        </a:p>
      </dgm:t>
    </dgm:pt>
    <dgm:pt modelId="{3A289D24-A532-744E-9E58-648D3A23E23B}" type="sibTrans" cxnId="{1BCB5119-2B06-D045-B189-74B17349A9FC}">
      <dgm:prSet/>
      <dgm:spPr/>
      <dgm:t>
        <a:bodyPr/>
        <a:lstStyle/>
        <a:p>
          <a:endParaRPr lang="en-US"/>
        </a:p>
      </dgm:t>
    </dgm:pt>
    <dgm:pt modelId="{F8E19D6A-6ED7-8046-BD21-7303C09EAB21}" type="pres">
      <dgm:prSet presAssocID="{E6DFC907-27E1-9340-A0C2-BD0448877EA6}" presName="diagram" presStyleCnt="0">
        <dgm:presLayoutVars>
          <dgm:dir/>
          <dgm:resizeHandles val="exact"/>
        </dgm:presLayoutVars>
      </dgm:prSet>
      <dgm:spPr/>
    </dgm:pt>
    <dgm:pt modelId="{A03B1DBF-203F-2E41-BC6C-46B7B6975712}" type="pres">
      <dgm:prSet presAssocID="{714B040A-D2E3-8D4F-ADA6-1DA99B222BEE}" presName="node" presStyleLbl="node1" presStyleIdx="0" presStyleCnt="6" custLinFactNeighborX="-776" custLinFactNeighborY="-1126">
        <dgm:presLayoutVars>
          <dgm:bulletEnabled val="1"/>
        </dgm:presLayoutVars>
      </dgm:prSet>
      <dgm:spPr/>
    </dgm:pt>
    <dgm:pt modelId="{7B838AE4-4325-2C40-84D7-58D18694B093}" type="pres">
      <dgm:prSet presAssocID="{6DC14A12-84A3-AF40-8FB6-CD0D7153F7DB}" presName="sibTrans" presStyleCnt="0"/>
      <dgm:spPr/>
    </dgm:pt>
    <dgm:pt modelId="{1146C6D7-9121-8D43-87B3-DDD02A9812EF}" type="pres">
      <dgm:prSet presAssocID="{E2F24D11-52BE-DD4D-B8B2-B0B243FFB39B}" presName="node" presStyleLbl="node1" presStyleIdx="1" presStyleCnt="6">
        <dgm:presLayoutVars>
          <dgm:bulletEnabled val="1"/>
        </dgm:presLayoutVars>
      </dgm:prSet>
      <dgm:spPr/>
    </dgm:pt>
    <dgm:pt modelId="{C30E6C31-F25E-1149-8C18-1B81984DE0AF}" type="pres">
      <dgm:prSet presAssocID="{810133F9-5E5C-0C42-A050-D1DFEC38996B}" presName="sibTrans" presStyleCnt="0"/>
      <dgm:spPr/>
    </dgm:pt>
    <dgm:pt modelId="{83F47D52-270C-644E-BEF8-B7AC01BE80F2}" type="pres">
      <dgm:prSet presAssocID="{B7E5F93A-3A2D-AB48-A6DF-2C45792E777C}" presName="node" presStyleLbl="node1" presStyleIdx="2" presStyleCnt="6">
        <dgm:presLayoutVars>
          <dgm:bulletEnabled val="1"/>
        </dgm:presLayoutVars>
      </dgm:prSet>
      <dgm:spPr/>
    </dgm:pt>
    <dgm:pt modelId="{6933D956-5C3C-3642-968F-F148E36D60A6}" type="pres">
      <dgm:prSet presAssocID="{0AFE061C-3052-E842-888E-2075D06EBA72}" presName="sibTrans" presStyleCnt="0"/>
      <dgm:spPr/>
    </dgm:pt>
    <dgm:pt modelId="{EEA53F26-EA8A-2945-9FF8-C4469E3F4A84}" type="pres">
      <dgm:prSet presAssocID="{9FE9EBC6-3C46-7640-82CC-48E59AB0CF14}" presName="node" presStyleLbl="node1" presStyleIdx="3" presStyleCnt="6">
        <dgm:presLayoutVars>
          <dgm:bulletEnabled val="1"/>
        </dgm:presLayoutVars>
      </dgm:prSet>
      <dgm:spPr/>
    </dgm:pt>
    <dgm:pt modelId="{A238EBE0-82B0-B049-BA56-8832F354E47F}" type="pres">
      <dgm:prSet presAssocID="{E44EABE9-25CA-1A4C-A8AB-7B261A9D303F}" presName="sibTrans" presStyleCnt="0"/>
      <dgm:spPr/>
    </dgm:pt>
    <dgm:pt modelId="{53724DFA-F975-8543-ACA0-DC81DA09DDD5}" type="pres">
      <dgm:prSet presAssocID="{B16CC3A7-384F-C443-9667-B5D6B9D9840F}" presName="node" presStyleLbl="node1" presStyleIdx="4" presStyleCnt="6" custLinFactNeighborX="674" custLinFactNeighborY="163">
        <dgm:presLayoutVars>
          <dgm:bulletEnabled val="1"/>
        </dgm:presLayoutVars>
      </dgm:prSet>
      <dgm:spPr/>
    </dgm:pt>
    <dgm:pt modelId="{936FE7E7-C5A7-D547-9D1F-4B0061778D57}" type="pres">
      <dgm:prSet presAssocID="{E7B2F6AE-CCE7-514D-B69D-4B4EFD768478}" presName="sibTrans" presStyleCnt="0"/>
      <dgm:spPr/>
    </dgm:pt>
    <dgm:pt modelId="{12093132-717F-6D4F-A199-0D261D43DB9F}" type="pres">
      <dgm:prSet presAssocID="{D891B58E-23ED-B24E-B6C8-9A6153E7D3C4}" presName="node" presStyleLbl="node1" presStyleIdx="5" presStyleCnt="6" custLinFactNeighborX="48" custLinFactNeighborY="163">
        <dgm:presLayoutVars>
          <dgm:bulletEnabled val="1"/>
        </dgm:presLayoutVars>
      </dgm:prSet>
      <dgm:spPr/>
    </dgm:pt>
  </dgm:ptLst>
  <dgm:cxnLst>
    <dgm:cxn modelId="{1BCB5119-2B06-D045-B189-74B17349A9FC}" srcId="{E6DFC907-27E1-9340-A0C2-BD0448877EA6}" destId="{D891B58E-23ED-B24E-B6C8-9A6153E7D3C4}" srcOrd="5" destOrd="0" parTransId="{3E5CB212-5238-1F4D-BF38-DA337EE95E67}" sibTransId="{3A289D24-A532-744E-9E58-648D3A23E23B}"/>
    <dgm:cxn modelId="{4F503F27-ABF5-4C44-8D3B-F622DB4E304B}" srcId="{E6DFC907-27E1-9340-A0C2-BD0448877EA6}" destId="{B7E5F93A-3A2D-AB48-A6DF-2C45792E777C}" srcOrd="2" destOrd="0" parTransId="{35E33E5C-81CA-2A4C-AB72-7D7EEACFF373}" sibTransId="{0AFE061C-3052-E842-888E-2075D06EBA72}"/>
    <dgm:cxn modelId="{A93B9733-D82D-854D-97F7-EBB85C0F764F}" srcId="{E6DFC907-27E1-9340-A0C2-BD0448877EA6}" destId="{714B040A-D2E3-8D4F-ADA6-1DA99B222BEE}" srcOrd="0" destOrd="0" parTransId="{0119BAA6-B43F-9D4A-A965-E637A68F06D8}" sibTransId="{6DC14A12-84A3-AF40-8FB6-CD0D7153F7DB}"/>
    <dgm:cxn modelId="{98328361-78A0-7A4B-AF90-9763C53552A6}" type="presOf" srcId="{E2F24D11-52BE-DD4D-B8B2-B0B243FFB39B}" destId="{1146C6D7-9121-8D43-87B3-DDD02A9812EF}" srcOrd="0" destOrd="0" presId="urn:microsoft.com/office/officeart/2005/8/layout/default"/>
    <dgm:cxn modelId="{A5269A78-0377-5241-9EF9-627CBA7AC8AF}" type="presOf" srcId="{B7E5F93A-3A2D-AB48-A6DF-2C45792E777C}" destId="{83F47D52-270C-644E-BEF8-B7AC01BE80F2}" srcOrd="0" destOrd="0" presId="urn:microsoft.com/office/officeart/2005/8/layout/default"/>
    <dgm:cxn modelId="{EEA0B07C-A007-D84A-8E87-39CF77B37ECE}" type="presOf" srcId="{714B040A-D2E3-8D4F-ADA6-1DA99B222BEE}" destId="{A03B1DBF-203F-2E41-BC6C-46B7B6975712}" srcOrd="0" destOrd="0" presId="urn:microsoft.com/office/officeart/2005/8/layout/default"/>
    <dgm:cxn modelId="{E348B98A-D563-704F-AA9E-4016C22F3FBD}" type="presOf" srcId="{E6DFC907-27E1-9340-A0C2-BD0448877EA6}" destId="{F8E19D6A-6ED7-8046-BD21-7303C09EAB21}" srcOrd="0" destOrd="0" presId="urn:microsoft.com/office/officeart/2005/8/layout/default"/>
    <dgm:cxn modelId="{7353C3AE-4678-2B46-9B3C-DAB5750C0A1C}" type="presOf" srcId="{9FE9EBC6-3C46-7640-82CC-48E59AB0CF14}" destId="{EEA53F26-EA8A-2945-9FF8-C4469E3F4A84}" srcOrd="0" destOrd="0" presId="urn:microsoft.com/office/officeart/2005/8/layout/default"/>
    <dgm:cxn modelId="{CA6377B5-6ACE-C74E-ADA2-226EFA7CE3E3}" type="presOf" srcId="{B16CC3A7-384F-C443-9667-B5D6B9D9840F}" destId="{53724DFA-F975-8543-ACA0-DC81DA09DDD5}" srcOrd="0" destOrd="0" presId="urn:microsoft.com/office/officeart/2005/8/layout/default"/>
    <dgm:cxn modelId="{182D5DBB-C6AA-EA4F-AF5F-A0B5BB96269D}" type="presOf" srcId="{D891B58E-23ED-B24E-B6C8-9A6153E7D3C4}" destId="{12093132-717F-6D4F-A199-0D261D43DB9F}" srcOrd="0" destOrd="0" presId="urn:microsoft.com/office/officeart/2005/8/layout/default"/>
    <dgm:cxn modelId="{040783DB-CCE5-F241-9259-0F76AB510057}" srcId="{E6DFC907-27E1-9340-A0C2-BD0448877EA6}" destId="{9FE9EBC6-3C46-7640-82CC-48E59AB0CF14}" srcOrd="3" destOrd="0" parTransId="{3EE84F03-CFCF-0447-8479-EC733BB9BBC0}" sibTransId="{E44EABE9-25CA-1A4C-A8AB-7B261A9D303F}"/>
    <dgm:cxn modelId="{CB34F9E0-F760-9C40-9967-6164FC23BFC3}" srcId="{E6DFC907-27E1-9340-A0C2-BD0448877EA6}" destId="{E2F24D11-52BE-DD4D-B8B2-B0B243FFB39B}" srcOrd="1" destOrd="0" parTransId="{32363E64-4750-7941-BB0C-2AE8D928188B}" sibTransId="{810133F9-5E5C-0C42-A050-D1DFEC38996B}"/>
    <dgm:cxn modelId="{A88C6CEC-410A-9B44-A366-A373544E94A4}" srcId="{E6DFC907-27E1-9340-A0C2-BD0448877EA6}" destId="{B16CC3A7-384F-C443-9667-B5D6B9D9840F}" srcOrd="4" destOrd="0" parTransId="{105BEA7B-8B43-904D-95EF-D1DEE0101757}" sibTransId="{E7B2F6AE-CCE7-514D-B69D-4B4EFD768478}"/>
    <dgm:cxn modelId="{58C076DD-3302-934C-93A2-CC8F7DE8B3E1}" type="presParOf" srcId="{F8E19D6A-6ED7-8046-BD21-7303C09EAB21}" destId="{A03B1DBF-203F-2E41-BC6C-46B7B6975712}" srcOrd="0" destOrd="0" presId="urn:microsoft.com/office/officeart/2005/8/layout/default"/>
    <dgm:cxn modelId="{DC33AFED-96DA-4B4C-841B-EF406A03FE00}" type="presParOf" srcId="{F8E19D6A-6ED7-8046-BD21-7303C09EAB21}" destId="{7B838AE4-4325-2C40-84D7-58D18694B093}" srcOrd="1" destOrd="0" presId="urn:microsoft.com/office/officeart/2005/8/layout/default"/>
    <dgm:cxn modelId="{FC672A15-E912-594D-9F2C-90AF926F8621}" type="presParOf" srcId="{F8E19D6A-6ED7-8046-BD21-7303C09EAB21}" destId="{1146C6D7-9121-8D43-87B3-DDD02A9812EF}" srcOrd="2" destOrd="0" presId="urn:microsoft.com/office/officeart/2005/8/layout/default"/>
    <dgm:cxn modelId="{E5910E7B-6DE5-9544-8934-208344A59866}" type="presParOf" srcId="{F8E19D6A-6ED7-8046-BD21-7303C09EAB21}" destId="{C30E6C31-F25E-1149-8C18-1B81984DE0AF}" srcOrd="3" destOrd="0" presId="urn:microsoft.com/office/officeart/2005/8/layout/default"/>
    <dgm:cxn modelId="{5E0C25C7-81AD-A84A-AF08-BA4206DE61C4}" type="presParOf" srcId="{F8E19D6A-6ED7-8046-BD21-7303C09EAB21}" destId="{83F47D52-270C-644E-BEF8-B7AC01BE80F2}" srcOrd="4" destOrd="0" presId="urn:microsoft.com/office/officeart/2005/8/layout/default"/>
    <dgm:cxn modelId="{CAF9FABE-CFA9-854F-AD83-1AA7EE91DC61}" type="presParOf" srcId="{F8E19D6A-6ED7-8046-BD21-7303C09EAB21}" destId="{6933D956-5C3C-3642-968F-F148E36D60A6}" srcOrd="5" destOrd="0" presId="urn:microsoft.com/office/officeart/2005/8/layout/default"/>
    <dgm:cxn modelId="{FC5CBBB8-0F0E-3640-BA42-09EACD7174BB}" type="presParOf" srcId="{F8E19D6A-6ED7-8046-BD21-7303C09EAB21}" destId="{EEA53F26-EA8A-2945-9FF8-C4469E3F4A84}" srcOrd="6" destOrd="0" presId="urn:microsoft.com/office/officeart/2005/8/layout/default"/>
    <dgm:cxn modelId="{F55C28E8-1244-2D42-9B6B-6CCCFAF22FC3}" type="presParOf" srcId="{F8E19D6A-6ED7-8046-BD21-7303C09EAB21}" destId="{A238EBE0-82B0-B049-BA56-8832F354E47F}" srcOrd="7" destOrd="0" presId="urn:microsoft.com/office/officeart/2005/8/layout/default"/>
    <dgm:cxn modelId="{469A6DCD-FC4A-4846-83E9-F4AEA1BB2EAD}" type="presParOf" srcId="{F8E19D6A-6ED7-8046-BD21-7303C09EAB21}" destId="{53724DFA-F975-8543-ACA0-DC81DA09DDD5}" srcOrd="8" destOrd="0" presId="urn:microsoft.com/office/officeart/2005/8/layout/default"/>
    <dgm:cxn modelId="{78DFBC6C-61E1-404A-8EDD-FCB46DC56F23}" type="presParOf" srcId="{F8E19D6A-6ED7-8046-BD21-7303C09EAB21}" destId="{936FE7E7-C5A7-D547-9D1F-4B0061778D57}" srcOrd="9" destOrd="0" presId="urn:microsoft.com/office/officeart/2005/8/layout/default"/>
    <dgm:cxn modelId="{B7FC70DC-BA5E-9441-9C37-A63B5AC508F7}" type="presParOf" srcId="{F8E19D6A-6ED7-8046-BD21-7303C09EAB21}" destId="{12093132-717F-6D4F-A199-0D261D43DB9F}" srcOrd="10"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850207C-0A63-9749-ACAE-71BF1A7CD2F4}" type="doc">
      <dgm:prSet loTypeId="urn:microsoft.com/office/officeart/2005/8/layout/chevron1" loCatId="process" qsTypeId="urn:microsoft.com/office/officeart/2005/8/quickstyle/simple2" qsCatId="simple" csTypeId="urn:microsoft.com/office/officeart/2005/8/colors/accent1_2" csCatId="accent1" phldr="1"/>
      <dgm:spPr/>
      <dgm:t>
        <a:bodyPr/>
        <a:lstStyle/>
        <a:p>
          <a:endParaRPr lang="en-US"/>
        </a:p>
      </dgm:t>
    </dgm:pt>
    <dgm:pt modelId="{B252F1C7-9CB4-594A-A6A1-09120DEDD4A8}">
      <dgm:prSet phldrT="[Text]"/>
      <dgm:spPr>
        <a:solidFill>
          <a:schemeClr val="tx1"/>
        </a:solidFill>
      </dgm:spPr>
      <dgm:t>
        <a:bodyPr/>
        <a:lstStyle/>
        <a:p>
          <a:r>
            <a:rPr lang="en-US" dirty="0"/>
            <a:t>Payment</a:t>
          </a:r>
        </a:p>
      </dgm:t>
    </dgm:pt>
    <dgm:pt modelId="{CF7329CB-5B29-D142-9096-E72262EF1DB6}" type="parTrans" cxnId="{4E701720-28B4-074A-B28A-364F294DCA60}">
      <dgm:prSet/>
      <dgm:spPr/>
      <dgm:t>
        <a:bodyPr/>
        <a:lstStyle/>
        <a:p>
          <a:endParaRPr lang="en-US"/>
        </a:p>
      </dgm:t>
    </dgm:pt>
    <dgm:pt modelId="{3C7D2B5D-D3E2-B842-BB51-656B4613467C}" type="sibTrans" cxnId="{4E701720-28B4-074A-B28A-364F294DCA60}">
      <dgm:prSet/>
      <dgm:spPr/>
      <dgm:t>
        <a:bodyPr/>
        <a:lstStyle/>
        <a:p>
          <a:endParaRPr lang="en-US"/>
        </a:p>
      </dgm:t>
    </dgm:pt>
    <dgm:pt modelId="{F933763C-C7A5-3743-9E3D-922CF529663C}">
      <dgm:prSet phldrT="[Text]"/>
      <dgm:spPr>
        <a:solidFill>
          <a:schemeClr val="tx1"/>
        </a:solidFill>
      </dgm:spPr>
      <dgm:t>
        <a:bodyPr/>
        <a:lstStyle/>
        <a:p>
          <a:r>
            <a:rPr lang="en-US" dirty="0"/>
            <a:t>Locate</a:t>
          </a:r>
        </a:p>
      </dgm:t>
    </dgm:pt>
    <dgm:pt modelId="{3971B026-CB9E-A944-B010-31E68B6BFA47}" type="parTrans" cxnId="{FF0112A9-C6C5-D84B-A4A7-9094F95AD94A}">
      <dgm:prSet/>
      <dgm:spPr/>
      <dgm:t>
        <a:bodyPr/>
        <a:lstStyle/>
        <a:p>
          <a:endParaRPr lang="en-US"/>
        </a:p>
      </dgm:t>
    </dgm:pt>
    <dgm:pt modelId="{0BFF1466-1681-2D4D-BFA8-53A6CE46DC66}" type="sibTrans" cxnId="{FF0112A9-C6C5-D84B-A4A7-9094F95AD94A}">
      <dgm:prSet/>
      <dgm:spPr/>
      <dgm:t>
        <a:bodyPr/>
        <a:lstStyle/>
        <a:p>
          <a:endParaRPr lang="en-US"/>
        </a:p>
      </dgm:t>
    </dgm:pt>
    <dgm:pt modelId="{8311D997-0338-7144-9FD0-8F96F6E146C8}" type="pres">
      <dgm:prSet presAssocID="{A850207C-0A63-9749-ACAE-71BF1A7CD2F4}" presName="Name0" presStyleCnt="0">
        <dgm:presLayoutVars>
          <dgm:dir/>
          <dgm:animLvl val="lvl"/>
          <dgm:resizeHandles val="exact"/>
        </dgm:presLayoutVars>
      </dgm:prSet>
      <dgm:spPr/>
    </dgm:pt>
    <dgm:pt modelId="{AF6F526A-E3B8-5C48-9BED-B9F2410729FD}" type="pres">
      <dgm:prSet presAssocID="{B252F1C7-9CB4-594A-A6A1-09120DEDD4A8}" presName="parTxOnly" presStyleLbl="node1" presStyleIdx="0" presStyleCnt="2">
        <dgm:presLayoutVars>
          <dgm:chMax val="0"/>
          <dgm:chPref val="0"/>
          <dgm:bulletEnabled val="1"/>
        </dgm:presLayoutVars>
      </dgm:prSet>
      <dgm:spPr/>
    </dgm:pt>
    <dgm:pt modelId="{340D4C92-2710-B24D-B2E3-AD0ADD118AAA}" type="pres">
      <dgm:prSet presAssocID="{3C7D2B5D-D3E2-B842-BB51-656B4613467C}" presName="parTxOnlySpace" presStyleCnt="0"/>
      <dgm:spPr/>
    </dgm:pt>
    <dgm:pt modelId="{FFABF028-AD9E-944C-AB71-B2F84B8300FD}" type="pres">
      <dgm:prSet presAssocID="{F933763C-C7A5-3743-9E3D-922CF529663C}" presName="parTxOnly" presStyleLbl="node1" presStyleIdx="1" presStyleCnt="2">
        <dgm:presLayoutVars>
          <dgm:chMax val="0"/>
          <dgm:chPref val="0"/>
          <dgm:bulletEnabled val="1"/>
        </dgm:presLayoutVars>
      </dgm:prSet>
      <dgm:spPr/>
    </dgm:pt>
  </dgm:ptLst>
  <dgm:cxnLst>
    <dgm:cxn modelId="{4E701720-28B4-074A-B28A-364F294DCA60}" srcId="{A850207C-0A63-9749-ACAE-71BF1A7CD2F4}" destId="{B252F1C7-9CB4-594A-A6A1-09120DEDD4A8}" srcOrd="0" destOrd="0" parTransId="{CF7329CB-5B29-D142-9096-E72262EF1DB6}" sibTransId="{3C7D2B5D-D3E2-B842-BB51-656B4613467C}"/>
    <dgm:cxn modelId="{2AE47A45-7B16-6F47-A0CD-C25C8AAF7175}" type="presOf" srcId="{A850207C-0A63-9749-ACAE-71BF1A7CD2F4}" destId="{8311D997-0338-7144-9FD0-8F96F6E146C8}" srcOrd="0" destOrd="0" presId="urn:microsoft.com/office/officeart/2005/8/layout/chevron1"/>
    <dgm:cxn modelId="{FF0112A9-C6C5-D84B-A4A7-9094F95AD94A}" srcId="{A850207C-0A63-9749-ACAE-71BF1A7CD2F4}" destId="{F933763C-C7A5-3743-9E3D-922CF529663C}" srcOrd="1" destOrd="0" parTransId="{3971B026-CB9E-A944-B010-31E68B6BFA47}" sibTransId="{0BFF1466-1681-2D4D-BFA8-53A6CE46DC66}"/>
    <dgm:cxn modelId="{3AF7F2C4-2F2B-B74C-8594-C60DA4E8FF60}" type="presOf" srcId="{B252F1C7-9CB4-594A-A6A1-09120DEDD4A8}" destId="{AF6F526A-E3B8-5C48-9BED-B9F2410729FD}" srcOrd="0" destOrd="0" presId="urn:microsoft.com/office/officeart/2005/8/layout/chevron1"/>
    <dgm:cxn modelId="{03ED90E7-C28E-4A48-89F9-BE567EA660DE}" type="presOf" srcId="{F933763C-C7A5-3743-9E3D-922CF529663C}" destId="{FFABF028-AD9E-944C-AB71-B2F84B8300FD}" srcOrd="0" destOrd="0" presId="urn:microsoft.com/office/officeart/2005/8/layout/chevron1"/>
    <dgm:cxn modelId="{131C098D-70CB-8441-9F6A-A4985C53D020}" type="presParOf" srcId="{8311D997-0338-7144-9FD0-8F96F6E146C8}" destId="{AF6F526A-E3B8-5C48-9BED-B9F2410729FD}" srcOrd="0" destOrd="0" presId="urn:microsoft.com/office/officeart/2005/8/layout/chevron1"/>
    <dgm:cxn modelId="{F156362D-D9A7-D540-BA95-FF5844C4A879}" type="presParOf" srcId="{8311D997-0338-7144-9FD0-8F96F6E146C8}" destId="{340D4C92-2710-B24D-B2E3-AD0ADD118AAA}" srcOrd="1" destOrd="0" presId="urn:microsoft.com/office/officeart/2005/8/layout/chevron1"/>
    <dgm:cxn modelId="{7AA14164-C580-6448-8889-02C278DA30D8}" type="presParOf" srcId="{8311D997-0338-7144-9FD0-8F96F6E146C8}" destId="{FFABF028-AD9E-944C-AB71-B2F84B8300FD}" srcOrd="2"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850207C-0A63-9749-ACAE-71BF1A7CD2F4}" type="doc">
      <dgm:prSet loTypeId="urn:microsoft.com/office/officeart/2005/8/layout/chevron1" loCatId="process" qsTypeId="urn:microsoft.com/office/officeart/2005/8/quickstyle/simple2" qsCatId="simple" csTypeId="urn:microsoft.com/office/officeart/2005/8/colors/accent1_2" csCatId="accent1" phldr="1"/>
      <dgm:spPr/>
      <dgm:t>
        <a:bodyPr/>
        <a:lstStyle/>
        <a:p>
          <a:endParaRPr lang="en-US"/>
        </a:p>
      </dgm:t>
    </dgm:pt>
    <dgm:pt modelId="{B252F1C7-9CB4-594A-A6A1-09120DEDD4A8}">
      <dgm:prSet phldrT="[Text]"/>
      <dgm:spPr>
        <a:solidFill>
          <a:schemeClr val="tx1"/>
        </a:solidFill>
      </dgm:spPr>
      <dgm:t>
        <a:bodyPr/>
        <a:lstStyle/>
        <a:p>
          <a:r>
            <a:rPr lang="en-US" dirty="0"/>
            <a:t>Book</a:t>
          </a:r>
        </a:p>
      </dgm:t>
    </dgm:pt>
    <dgm:pt modelId="{CF7329CB-5B29-D142-9096-E72262EF1DB6}" type="parTrans" cxnId="{4E701720-28B4-074A-B28A-364F294DCA60}">
      <dgm:prSet/>
      <dgm:spPr/>
      <dgm:t>
        <a:bodyPr/>
        <a:lstStyle/>
        <a:p>
          <a:endParaRPr lang="en-US"/>
        </a:p>
      </dgm:t>
    </dgm:pt>
    <dgm:pt modelId="{3C7D2B5D-D3E2-B842-BB51-656B4613467C}" type="sibTrans" cxnId="{4E701720-28B4-074A-B28A-364F294DCA60}">
      <dgm:prSet/>
      <dgm:spPr/>
      <dgm:t>
        <a:bodyPr/>
        <a:lstStyle/>
        <a:p>
          <a:endParaRPr lang="en-US"/>
        </a:p>
      </dgm:t>
    </dgm:pt>
    <dgm:pt modelId="{F933763C-C7A5-3743-9E3D-922CF529663C}">
      <dgm:prSet phldrT="[Text]"/>
      <dgm:spPr>
        <a:solidFill>
          <a:schemeClr val="tx1"/>
        </a:solidFill>
      </dgm:spPr>
      <dgm:t>
        <a:bodyPr/>
        <a:lstStyle/>
        <a:p>
          <a:r>
            <a:rPr lang="en-US" dirty="0"/>
            <a:t>Extend</a:t>
          </a:r>
        </a:p>
      </dgm:t>
    </dgm:pt>
    <dgm:pt modelId="{3971B026-CB9E-A944-B010-31E68B6BFA47}" type="parTrans" cxnId="{FF0112A9-C6C5-D84B-A4A7-9094F95AD94A}">
      <dgm:prSet/>
      <dgm:spPr/>
      <dgm:t>
        <a:bodyPr/>
        <a:lstStyle/>
        <a:p>
          <a:endParaRPr lang="en-US"/>
        </a:p>
      </dgm:t>
    </dgm:pt>
    <dgm:pt modelId="{0BFF1466-1681-2D4D-BFA8-53A6CE46DC66}" type="sibTrans" cxnId="{FF0112A9-C6C5-D84B-A4A7-9094F95AD94A}">
      <dgm:prSet/>
      <dgm:spPr/>
      <dgm:t>
        <a:bodyPr/>
        <a:lstStyle/>
        <a:p>
          <a:endParaRPr lang="en-US"/>
        </a:p>
      </dgm:t>
    </dgm:pt>
    <dgm:pt modelId="{C8A662F1-450A-411B-9082-A411EA3E7907}">
      <dgm:prSet phldrT="[Text]"/>
      <dgm:spPr>
        <a:solidFill>
          <a:schemeClr val="tx1"/>
        </a:solidFill>
      </dgm:spPr>
      <dgm:t>
        <a:bodyPr/>
        <a:lstStyle/>
        <a:p>
          <a:r>
            <a:rPr lang="en-US" dirty="0"/>
            <a:t>Update</a:t>
          </a:r>
        </a:p>
      </dgm:t>
    </dgm:pt>
    <dgm:pt modelId="{3983FAF3-FD38-4110-AB5E-71D0E4EAD28B}" type="sibTrans" cxnId="{8EB650F7-D2FE-40C7-9A2D-FB15247FF8AD}">
      <dgm:prSet/>
      <dgm:spPr/>
      <dgm:t>
        <a:bodyPr/>
        <a:lstStyle/>
        <a:p>
          <a:endParaRPr lang="en-US"/>
        </a:p>
      </dgm:t>
    </dgm:pt>
    <dgm:pt modelId="{5CA78DB4-6574-4450-AA92-3816550AB470}" type="parTrans" cxnId="{8EB650F7-D2FE-40C7-9A2D-FB15247FF8AD}">
      <dgm:prSet/>
      <dgm:spPr/>
      <dgm:t>
        <a:bodyPr/>
        <a:lstStyle/>
        <a:p>
          <a:endParaRPr lang="en-US"/>
        </a:p>
      </dgm:t>
    </dgm:pt>
    <dgm:pt modelId="{8311D997-0338-7144-9FD0-8F96F6E146C8}" type="pres">
      <dgm:prSet presAssocID="{A850207C-0A63-9749-ACAE-71BF1A7CD2F4}" presName="Name0" presStyleCnt="0">
        <dgm:presLayoutVars>
          <dgm:dir/>
          <dgm:animLvl val="lvl"/>
          <dgm:resizeHandles val="exact"/>
        </dgm:presLayoutVars>
      </dgm:prSet>
      <dgm:spPr/>
    </dgm:pt>
    <dgm:pt modelId="{AF6F526A-E3B8-5C48-9BED-B9F2410729FD}" type="pres">
      <dgm:prSet presAssocID="{B252F1C7-9CB4-594A-A6A1-09120DEDD4A8}" presName="parTxOnly" presStyleLbl="node1" presStyleIdx="0" presStyleCnt="3">
        <dgm:presLayoutVars>
          <dgm:chMax val="0"/>
          <dgm:chPref val="0"/>
          <dgm:bulletEnabled val="1"/>
        </dgm:presLayoutVars>
      </dgm:prSet>
      <dgm:spPr/>
    </dgm:pt>
    <dgm:pt modelId="{340D4C92-2710-B24D-B2E3-AD0ADD118AAA}" type="pres">
      <dgm:prSet presAssocID="{3C7D2B5D-D3E2-B842-BB51-656B4613467C}" presName="parTxOnlySpace" presStyleCnt="0"/>
      <dgm:spPr/>
    </dgm:pt>
    <dgm:pt modelId="{FFABF028-AD9E-944C-AB71-B2F84B8300FD}" type="pres">
      <dgm:prSet presAssocID="{F933763C-C7A5-3743-9E3D-922CF529663C}" presName="parTxOnly" presStyleLbl="node1" presStyleIdx="1" presStyleCnt="3" custLinFactNeighborX="0" custLinFactNeighborY="275">
        <dgm:presLayoutVars>
          <dgm:chMax val="0"/>
          <dgm:chPref val="0"/>
          <dgm:bulletEnabled val="1"/>
        </dgm:presLayoutVars>
      </dgm:prSet>
      <dgm:spPr/>
    </dgm:pt>
    <dgm:pt modelId="{1BCC5EF0-FA22-476B-B259-D1D6486079FC}" type="pres">
      <dgm:prSet presAssocID="{0BFF1466-1681-2D4D-BFA8-53A6CE46DC66}" presName="parTxOnlySpace" presStyleCnt="0"/>
      <dgm:spPr/>
    </dgm:pt>
    <dgm:pt modelId="{51AF09D3-EA7D-439E-8E3F-5C0E80FD3A07}" type="pres">
      <dgm:prSet presAssocID="{C8A662F1-450A-411B-9082-A411EA3E7907}" presName="parTxOnly" presStyleLbl="node1" presStyleIdx="2" presStyleCnt="3">
        <dgm:presLayoutVars>
          <dgm:chMax val="0"/>
          <dgm:chPref val="0"/>
          <dgm:bulletEnabled val="1"/>
        </dgm:presLayoutVars>
      </dgm:prSet>
      <dgm:spPr/>
    </dgm:pt>
  </dgm:ptLst>
  <dgm:cxnLst>
    <dgm:cxn modelId="{CAD17B0D-7099-4DB5-B071-22745F248A01}" type="presOf" srcId="{C8A662F1-450A-411B-9082-A411EA3E7907}" destId="{51AF09D3-EA7D-439E-8E3F-5C0E80FD3A07}" srcOrd="0" destOrd="0" presId="urn:microsoft.com/office/officeart/2005/8/layout/chevron1"/>
    <dgm:cxn modelId="{4E701720-28B4-074A-B28A-364F294DCA60}" srcId="{A850207C-0A63-9749-ACAE-71BF1A7CD2F4}" destId="{B252F1C7-9CB4-594A-A6A1-09120DEDD4A8}" srcOrd="0" destOrd="0" parTransId="{CF7329CB-5B29-D142-9096-E72262EF1DB6}" sibTransId="{3C7D2B5D-D3E2-B842-BB51-656B4613467C}"/>
    <dgm:cxn modelId="{2AE47A45-7B16-6F47-A0CD-C25C8AAF7175}" type="presOf" srcId="{A850207C-0A63-9749-ACAE-71BF1A7CD2F4}" destId="{8311D997-0338-7144-9FD0-8F96F6E146C8}" srcOrd="0" destOrd="0" presId="urn:microsoft.com/office/officeart/2005/8/layout/chevron1"/>
    <dgm:cxn modelId="{FF0112A9-C6C5-D84B-A4A7-9094F95AD94A}" srcId="{A850207C-0A63-9749-ACAE-71BF1A7CD2F4}" destId="{F933763C-C7A5-3743-9E3D-922CF529663C}" srcOrd="1" destOrd="0" parTransId="{3971B026-CB9E-A944-B010-31E68B6BFA47}" sibTransId="{0BFF1466-1681-2D4D-BFA8-53A6CE46DC66}"/>
    <dgm:cxn modelId="{3AF7F2C4-2F2B-B74C-8594-C60DA4E8FF60}" type="presOf" srcId="{B252F1C7-9CB4-594A-A6A1-09120DEDD4A8}" destId="{AF6F526A-E3B8-5C48-9BED-B9F2410729FD}" srcOrd="0" destOrd="0" presId="urn:microsoft.com/office/officeart/2005/8/layout/chevron1"/>
    <dgm:cxn modelId="{03ED90E7-C28E-4A48-89F9-BE567EA660DE}" type="presOf" srcId="{F933763C-C7A5-3743-9E3D-922CF529663C}" destId="{FFABF028-AD9E-944C-AB71-B2F84B8300FD}" srcOrd="0" destOrd="0" presId="urn:microsoft.com/office/officeart/2005/8/layout/chevron1"/>
    <dgm:cxn modelId="{8EB650F7-D2FE-40C7-9A2D-FB15247FF8AD}" srcId="{A850207C-0A63-9749-ACAE-71BF1A7CD2F4}" destId="{C8A662F1-450A-411B-9082-A411EA3E7907}" srcOrd="2" destOrd="0" parTransId="{5CA78DB4-6574-4450-AA92-3816550AB470}" sibTransId="{3983FAF3-FD38-4110-AB5E-71D0E4EAD28B}"/>
    <dgm:cxn modelId="{131C098D-70CB-8441-9F6A-A4985C53D020}" type="presParOf" srcId="{8311D997-0338-7144-9FD0-8F96F6E146C8}" destId="{AF6F526A-E3B8-5C48-9BED-B9F2410729FD}" srcOrd="0" destOrd="0" presId="urn:microsoft.com/office/officeart/2005/8/layout/chevron1"/>
    <dgm:cxn modelId="{F156362D-D9A7-D540-BA95-FF5844C4A879}" type="presParOf" srcId="{8311D997-0338-7144-9FD0-8F96F6E146C8}" destId="{340D4C92-2710-B24D-B2E3-AD0ADD118AAA}" srcOrd="1" destOrd="0" presId="urn:microsoft.com/office/officeart/2005/8/layout/chevron1"/>
    <dgm:cxn modelId="{7AA14164-C580-6448-8889-02C278DA30D8}" type="presParOf" srcId="{8311D997-0338-7144-9FD0-8F96F6E146C8}" destId="{FFABF028-AD9E-944C-AB71-B2F84B8300FD}" srcOrd="2" destOrd="0" presId="urn:microsoft.com/office/officeart/2005/8/layout/chevron1"/>
    <dgm:cxn modelId="{F4D7E3B6-08ED-4487-9173-1CE3B8932163}" type="presParOf" srcId="{8311D997-0338-7144-9FD0-8F96F6E146C8}" destId="{1BCC5EF0-FA22-476B-B259-D1D6486079FC}" srcOrd="3" destOrd="0" presId="urn:microsoft.com/office/officeart/2005/8/layout/chevron1"/>
    <dgm:cxn modelId="{D0EE2DD2-23E0-4ECD-9160-12D215119653}" type="presParOf" srcId="{8311D997-0338-7144-9FD0-8F96F6E146C8}" destId="{51AF09D3-EA7D-439E-8E3F-5C0E80FD3A07}" srcOrd="4" destOrd="0" presId="urn:microsoft.com/office/officeart/2005/8/layout/chevron1"/>
  </dgm:cxnLst>
  <dgm:bg>
    <a:noFill/>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639DB9-2597-C94A-BEC1-F4682935D4A3}">
      <dsp:nvSpPr>
        <dsp:cNvPr id="0" name=""/>
        <dsp:cNvSpPr/>
      </dsp:nvSpPr>
      <dsp:spPr>
        <a:xfrm>
          <a:off x="1328" y="928878"/>
          <a:ext cx="2589888" cy="2589888"/>
        </a:xfrm>
        <a:prstGeom prst="ellipse">
          <a:avLst/>
        </a:prstGeom>
        <a:solidFill>
          <a:schemeClr val="tx1">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2530" tIns="38100" rIns="14253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Accurate Surge pricing</a:t>
          </a:r>
        </a:p>
      </dsp:txBody>
      <dsp:txXfrm>
        <a:off x="380608" y="1308158"/>
        <a:ext cx="1831328" cy="1831328"/>
      </dsp:txXfrm>
    </dsp:sp>
    <dsp:sp modelId="{97590269-7825-7549-B9CF-7400C1BAB455}">
      <dsp:nvSpPr>
        <dsp:cNvPr id="0" name=""/>
        <dsp:cNvSpPr/>
      </dsp:nvSpPr>
      <dsp:spPr>
        <a:xfrm>
          <a:off x="2073238" y="928878"/>
          <a:ext cx="2589888" cy="2589888"/>
        </a:xfrm>
        <a:prstGeom prst="ellipse">
          <a:avLst/>
        </a:prstGeom>
        <a:solidFill>
          <a:schemeClr val="tx1">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2530" tIns="38100" rIns="14253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Piggyback paid spots</a:t>
          </a:r>
        </a:p>
      </dsp:txBody>
      <dsp:txXfrm>
        <a:off x="2452518" y="1308158"/>
        <a:ext cx="1831328" cy="1831328"/>
      </dsp:txXfrm>
    </dsp:sp>
    <dsp:sp modelId="{AD6317D2-7A13-E94B-92ED-8494C90A89FE}">
      <dsp:nvSpPr>
        <dsp:cNvPr id="0" name=""/>
        <dsp:cNvSpPr/>
      </dsp:nvSpPr>
      <dsp:spPr>
        <a:xfrm>
          <a:off x="4145149" y="928878"/>
          <a:ext cx="2589888" cy="2589888"/>
        </a:xfrm>
        <a:prstGeom prst="ellipse">
          <a:avLst/>
        </a:prstGeom>
        <a:solidFill>
          <a:schemeClr val="tx1">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2530" tIns="38100" rIns="14253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Reminder facility</a:t>
          </a:r>
        </a:p>
      </dsp:txBody>
      <dsp:txXfrm>
        <a:off x="4524429" y="1308158"/>
        <a:ext cx="1831328" cy="1831328"/>
      </dsp:txXfrm>
    </dsp:sp>
    <dsp:sp modelId="{0451E8A6-0DD0-3F4F-B710-304CA2E8D4D4}">
      <dsp:nvSpPr>
        <dsp:cNvPr id="0" name=""/>
        <dsp:cNvSpPr/>
      </dsp:nvSpPr>
      <dsp:spPr>
        <a:xfrm>
          <a:off x="6217060" y="928878"/>
          <a:ext cx="2589888" cy="2589888"/>
        </a:xfrm>
        <a:prstGeom prst="ellipse">
          <a:avLst/>
        </a:prstGeom>
        <a:solidFill>
          <a:schemeClr val="tx1">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2530" tIns="38100" rIns="14253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Monthly plans</a:t>
          </a:r>
        </a:p>
      </dsp:txBody>
      <dsp:txXfrm>
        <a:off x="6596340" y="1308158"/>
        <a:ext cx="1831328" cy="1831328"/>
      </dsp:txXfrm>
    </dsp:sp>
    <dsp:sp modelId="{59039FA4-ADA5-4F43-98D6-68D982EFC9BF}">
      <dsp:nvSpPr>
        <dsp:cNvPr id="0" name=""/>
        <dsp:cNvSpPr/>
      </dsp:nvSpPr>
      <dsp:spPr>
        <a:xfrm>
          <a:off x="8288971" y="928878"/>
          <a:ext cx="2589888" cy="2589888"/>
        </a:xfrm>
        <a:prstGeom prst="ellipse">
          <a:avLst/>
        </a:prstGeom>
        <a:solidFill>
          <a:schemeClr val="tx1">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2530" tIns="38100" rIns="14253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Overnight booking</a:t>
          </a:r>
        </a:p>
      </dsp:txBody>
      <dsp:txXfrm>
        <a:off x="8668251" y="1308158"/>
        <a:ext cx="1831328" cy="18313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23E18A-97C0-B448-A45E-F44E99A9CF8D}">
      <dsp:nvSpPr>
        <dsp:cNvPr id="0" name=""/>
        <dsp:cNvSpPr/>
      </dsp:nvSpPr>
      <dsp:spPr>
        <a:xfrm rot="5400000">
          <a:off x="3911837" y="109009"/>
          <a:ext cx="1647306" cy="1433156"/>
        </a:xfrm>
        <a:prstGeom prst="hexagon">
          <a:avLst>
            <a:gd name="adj" fmla="val 25000"/>
            <a:gd name="vf" fmla="val 11547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Travelling Users</a:t>
          </a:r>
        </a:p>
      </dsp:txBody>
      <dsp:txXfrm rot="-5400000">
        <a:off x="4242245" y="258639"/>
        <a:ext cx="986490" cy="1133896"/>
      </dsp:txXfrm>
    </dsp:sp>
    <dsp:sp modelId="{73320B4E-772E-D948-B48A-65C9D8C1A5DA}">
      <dsp:nvSpPr>
        <dsp:cNvPr id="0" name=""/>
        <dsp:cNvSpPr/>
      </dsp:nvSpPr>
      <dsp:spPr>
        <a:xfrm>
          <a:off x="5495557" y="331396"/>
          <a:ext cx="1838394" cy="988384"/>
        </a:xfrm>
        <a:prstGeom prst="rect">
          <a:avLst/>
        </a:prstGeom>
        <a:noFill/>
        <a:ln>
          <a:noFill/>
        </a:ln>
        <a:effectLst/>
      </dsp:spPr>
      <dsp:style>
        <a:lnRef idx="0">
          <a:scrgbClr r="0" g="0" b="0"/>
        </a:lnRef>
        <a:fillRef idx="0">
          <a:scrgbClr r="0" g="0" b="0"/>
        </a:fillRef>
        <a:effectRef idx="0">
          <a:scrgbClr r="0" g="0" b="0"/>
        </a:effectRef>
        <a:fontRef idx="minor"/>
      </dsp:style>
    </dsp:sp>
    <dsp:sp modelId="{30D23A5D-EB63-504F-BBCF-15BD4BDF15F1}">
      <dsp:nvSpPr>
        <dsp:cNvPr id="0" name=""/>
        <dsp:cNvSpPr/>
      </dsp:nvSpPr>
      <dsp:spPr>
        <a:xfrm rot="5400000">
          <a:off x="2364027" y="109009"/>
          <a:ext cx="1647306" cy="1433156"/>
        </a:xfrm>
        <a:prstGeom prst="hexagon">
          <a:avLst>
            <a:gd name="adj" fmla="val 25000"/>
            <a:gd name="vf" fmla="val 11547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r>
            <a:rPr lang="en-US" sz="1800" kern="1200" dirty="0"/>
            <a:t>Vehicle owners</a:t>
          </a:r>
        </a:p>
      </dsp:txBody>
      <dsp:txXfrm rot="-5400000">
        <a:off x="2694435" y="258639"/>
        <a:ext cx="986490" cy="1133896"/>
      </dsp:txXfrm>
    </dsp:sp>
    <dsp:sp modelId="{CE79F9B8-71F9-E247-87DF-14E55F455A9A}">
      <dsp:nvSpPr>
        <dsp:cNvPr id="0" name=""/>
        <dsp:cNvSpPr/>
      </dsp:nvSpPr>
      <dsp:spPr>
        <a:xfrm rot="5400000">
          <a:off x="3134967" y="1507244"/>
          <a:ext cx="1647306" cy="1433156"/>
        </a:xfrm>
        <a:prstGeom prst="hexagon">
          <a:avLst>
            <a:gd name="adj" fmla="val 25000"/>
            <a:gd name="vf" fmla="val 11547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Parking lot owners</a:t>
          </a:r>
        </a:p>
      </dsp:txBody>
      <dsp:txXfrm rot="-5400000">
        <a:off x="3465375" y="1656874"/>
        <a:ext cx="986490" cy="1133896"/>
      </dsp:txXfrm>
    </dsp:sp>
    <dsp:sp modelId="{CCA34640-2C39-E444-A92C-20C5E31008CA}">
      <dsp:nvSpPr>
        <dsp:cNvPr id="0" name=""/>
        <dsp:cNvSpPr/>
      </dsp:nvSpPr>
      <dsp:spPr>
        <a:xfrm>
          <a:off x="1403647" y="1729630"/>
          <a:ext cx="1779091" cy="988384"/>
        </a:xfrm>
        <a:prstGeom prst="rect">
          <a:avLst/>
        </a:prstGeom>
        <a:noFill/>
        <a:ln>
          <a:noFill/>
        </a:ln>
        <a:effectLst/>
      </dsp:spPr>
      <dsp:style>
        <a:lnRef idx="0">
          <a:scrgbClr r="0" g="0" b="0"/>
        </a:lnRef>
        <a:fillRef idx="0">
          <a:scrgbClr r="0" g="0" b="0"/>
        </a:fillRef>
        <a:effectRef idx="0">
          <a:scrgbClr r="0" g="0" b="0"/>
        </a:effectRef>
        <a:fontRef idx="minor"/>
      </dsp:style>
    </dsp:sp>
    <dsp:sp modelId="{139EEE93-6A05-0A42-BD9F-9207812439E1}">
      <dsp:nvSpPr>
        <dsp:cNvPr id="0" name=""/>
        <dsp:cNvSpPr/>
      </dsp:nvSpPr>
      <dsp:spPr>
        <a:xfrm rot="5400000">
          <a:off x="4682776" y="1507244"/>
          <a:ext cx="1647306" cy="1433156"/>
        </a:xfrm>
        <a:prstGeom prst="hexagon">
          <a:avLst>
            <a:gd name="adj" fmla="val 25000"/>
            <a:gd name="vf" fmla="val 11547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r>
            <a:rPr lang="en-US" sz="1800" kern="1200" dirty="0"/>
            <a:t>Car rental owners</a:t>
          </a:r>
        </a:p>
        <a:p>
          <a:pPr marL="0" lvl="0" indent="0" algn="ctr" defTabSz="800100">
            <a:lnSpc>
              <a:spcPct val="90000"/>
            </a:lnSpc>
            <a:spcBef>
              <a:spcPct val="0"/>
            </a:spcBef>
            <a:spcAft>
              <a:spcPct val="35000"/>
            </a:spcAft>
            <a:buNone/>
          </a:pPr>
          <a:endParaRPr lang="en-US" sz="1800" kern="1200" dirty="0"/>
        </a:p>
      </dsp:txBody>
      <dsp:txXfrm rot="-5400000">
        <a:off x="5013184" y="1656874"/>
        <a:ext cx="986490" cy="1133896"/>
      </dsp:txXfrm>
    </dsp:sp>
    <dsp:sp modelId="{616626C2-4CE1-0241-A450-9FFA6213E9F3}">
      <dsp:nvSpPr>
        <dsp:cNvPr id="0" name=""/>
        <dsp:cNvSpPr/>
      </dsp:nvSpPr>
      <dsp:spPr>
        <a:xfrm rot="5400000">
          <a:off x="3911837" y="2905478"/>
          <a:ext cx="1647306" cy="1433156"/>
        </a:xfrm>
        <a:prstGeom prst="hexagon">
          <a:avLst>
            <a:gd name="adj" fmla="val 25000"/>
            <a:gd name="vf" fmla="val 11547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Cab drivers</a:t>
          </a:r>
        </a:p>
      </dsp:txBody>
      <dsp:txXfrm rot="-5400000">
        <a:off x="4242245" y="3055108"/>
        <a:ext cx="986490" cy="1133896"/>
      </dsp:txXfrm>
    </dsp:sp>
    <dsp:sp modelId="{334FE01F-CEC1-F844-9070-AA67DF11E308}">
      <dsp:nvSpPr>
        <dsp:cNvPr id="0" name=""/>
        <dsp:cNvSpPr/>
      </dsp:nvSpPr>
      <dsp:spPr>
        <a:xfrm>
          <a:off x="5495557" y="3127864"/>
          <a:ext cx="1838394" cy="988384"/>
        </a:xfrm>
        <a:prstGeom prst="rect">
          <a:avLst/>
        </a:prstGeom>
        <a:noFill/>
        <a:ln>
          <a:noFill/>
        </a:ln>
        <a:effectLst/>
      </dsp:spPr>
      <dsp:style>
        <a:lnRef idx="0">
          <a:scrgbClr r="0" g="0" b="0"/>
        </a:lnRef>
        <a:fillRef idx="0">
          <a:scrgbClr r="0" g="0" b="0"/>
        </a:fillRef>
        <a:effectRef idx="0">
          <a:scrgbClr r="0" g="0" b="0"/>
        </a:effectRef>
        <a:fontRef idx="minor"/>
      </dsp:style>
    </dsp:sp>
    <dsp:sp modelId="{EC030694-0CB0-B844-BD28-B379B23A6380}">
      <dsp:nvSpPr>
        <dsp:cNvPr id="0" name=""/>
        <dsp:cNvSpPr/>
      </dsp:nvSpPr>
      <dsp:spPr>
        <a:xfrm rot="5400000">
          <a:off x="2364027" y="2905478"/>
          <a:ext cx="1647306" cy="1433156"/>
        </a:xfrm>
        <a:prstGeom prst="hexagon">
          <a:avLst>
            <a:gd name="adj" fmla="val 25000"/>
            <a:gd name="vf" fmla="val 11547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r>
            <a:rPr lang="en-US" sz="1800" kern="1200" dirty="0"/>
            <a:t>Tourists and travelers</a:t>
          </a:r>
        </a:p>
      </dsp:txBody>
      <dsp:txXfrm rot="-5400000">
        <a:off x="2694435" y="3055108"/>
        <a:ext cx="986490" cy="11338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F478BE-8ACB-A44C-BF85-7F5205CF6E48}">
      <dsp:nvSpPr>
        <dsp:cNvPr id="0" name=""/>
        <dsp:cNvSpPr/>
      </dsp:nvSpPr>
      <dsp:spPr>
        <a:xfrm>
          <a:off x="2982747" y="1990401"/>
          <a:ext cx="2432713" cy="2432713"/>
        </a:xfrm>
        <a:prstGeom prst="gear9">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Surge Pricing </a:t>
          </a:r>
        </a:p>
      </dsp:txBody>
      <dsp:txXfrm>
        <a:off x="3471831" y="2560252"/>
        <a:ext cx="1454545" cy="1250465"/>
      </dsp:txXfrm>
    </dsp:sp>
    <dsp:sp modelId="{4A9B45EB-DF15-8E46-8360-111D6DAD2739}">
      <dsp:nvSpPr>
        <dsp:cNvPr id="0" name=""/>
        <dsp:cNvSpPr/>
      </dsp:nvSpPr>
      <dsp:spPr>
        <a:xfrm>
          <a:off x="1567350" y="1415396"/>
          <a:ext cx="1769246" cy="1769246"/>
        </a:xfrm>
        <a:prstGeom prst="gear6">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History Tracking</a:t>
          </a:r>
        </a:p>
      </dsp:txBody>
      <dsp:txXfrm>
        <a:off x="2012763" y="1863501"/>
        <a:ext cx="878420" cy="873036"/>
      </dsp:txXfrm>
    </dsp:sp>
    <dsp:sp modelId="{977464FC-60A6-764C-8EFD-CB0A23464C4F}">
      <dsp:nvSpPr>
        <dsp:cNvPr id="0" name=""/>
        <dsp:cNvSpPr/>
      </dsp:nvSpPr>
      <dsp:spPr>
        <a:xfrm rot="20700000">
          <a:off x="2558309" y="194797"/>
          <a:ext cx="1733499" cy="1733499"/>
        </a:xfrm>
        <a:prstGeom prst="gear6">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Advanced Booking</a:t>
          </a:r>
        </a:p>
      </dsp:txBody>
      <dsp:txXfrm rot="-20700000">
        <a:off x="2938516" y="575004"/>
        <a:ext cx="973085" cy="973085"/>
      </dsp:txXfrm>
    </dsp:sp>
    <dsp:sp modelId="{04257799-9E5F-334B-BB1A-8D872CB377B6}">
      <dsp:nvSpPr>
        <dsp:cNvPr id="0" name=""/>
        <dsp:cNvSpPr/>
      </dsp:nvSpPr>
      <dsp:spPr>
        <a:xfrm>
          <a:off x="2798204" y="1621877"/>
          <a:ext cx="3113872" cy="3113872"/>
        </a:xfrm>
        <a:prstGeom prst="circularArrow">
          <a:avLst>
            <a:gd name="adj1" fmla="val 4688"/>
            <a:gd name="adj2" fmla="val 299029"/>
            <a:gd name="adj3" fmla="val 2521403"/>
            <a:gd name="adj4" fmla="val 15850039"/>
            <a:gd name="adj5" fmla="val 546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D108E1C-96D2-D04E-86F4-68157010BF28}">
      <dsp:nvSpPr>
        <dsp:cNvPr id="0" name=""/>
        <dsp:cNvSpPr/>
      </dsp:nvSpPr>
      <dsp:spPr>
        <a:xfrm>
          <a:off x="1254020" y="1022947"/>
          <a:ext cx="2262423" cy="2262423"/>
        </a:xfrm>
        <a:prstGeom prst="leftCircularArrow">
          <a:avLst>
            <a:gd name="adj1" fmla="val 6452"/>
            <a:gd name="adj2" fmla="val 429999"/>
            <a:gd name="adj3" fmla="val 10489124"/>
            <a:gd name="adj4" fmla="val 14837806"/>
            <a:gd name="adj5" fmla="val 752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8FA0E32-C7B2-A747-9C97-A99CBB0736E1}">
      <dsp:nvSpPr>
        <dsp:cNvPr id="0" name=""/>
        <dsp:cNvSpPr/>
      </dsp:nvSpPr>
      <dsp:spPr>
        <a:xfrm>
          <a:off x="2157332" y="-185886"/>
          <a:ext cx="2439347" cy="2439347"/>
        </a:xfrm>
        <a:prstGeom prst="circularArrow">
          <a:avLst>
            <a:gd name="adj1" fmla="val 5984"/>
            <a:gd name="adj2" fmla="val 394124"/>
            <a:gd name="adj3" fmla="val 13313824"/>
            <a:gd name="adj4" fmla="val 10508221"/>
            <a:gd name="adj5" fmla="val 698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3B1DBF-203F-2E41-BC6C-46B7B6975712}">
      <dsp:nvSpPr>
        <dsp:cNvPr id="0" name=""/>
        <dsp:cNvSpPr/>
      </dsp:nvSpPr>
      <dsp:spPr>
        <a:xfrm>
          <a:off x="1200974" y="0"/>
          <a:ext cx="2706687" cy="1624012"/>
        </a:xfrm>
        <a:prstGeom prst="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endParaRPr lang="en-US" sz="4000" kern="1200" dirty="0"/>
        </a:p>
        <a:p>
          <a:pPr marL="0" lvl="0" indent="0" algn="ctr" defTabSz="1778000">
            <a:lnSpc>
              <a:spcPct val="90000"/>
            </a:lnSpc>
            <a:spcBef>
              <a:spcPct val="0"/>
            </a:spcBef>
            <a:spcAft>
              <a:spcPct val="35000"/>
            </a:spcAft>
            <a:buNone/>
          </a:pPr>
          <a:r>
            <a:rPr lang="en-US" sz="4000" kern="1200" dirty="0"/>
            <a:t>Privacy</a:t>
          </a:r>
        </a:p>
        <a:p>
          <a:pPr marL="0" lvl="0" indent="0" algn="ctr" defTabSz="1778000">
            <a:lnSpc>
              <a:spcPct val="90000"/>
            </a:lnSpc>
            <a:spcBef>
              <a:spcPct val="0"/>
            </a:spcBef>
            <a:spcAft>
              <a:spcPct val="35000"/>
            </a:spcAft>
            <a:buNone/>
          </a:pPr>
          <a:endParaRPr lang="en-US" sz="4000" kern="1200" dirty="0"/>
        </a:p>
      </dsp:txBody>
      <dsp:txXfrm>
        <a:off x="1200974" y="0"/>
        <a:ext cx="2706687" cy="1624012"/>
      </dsp:txXfrm>
    </dsp:sp>
    <dsp:sp modelId="{1146C6D7-9121-8D43-87B3-DDD02A9812EF}">
      <dsp:nvSpPr>
        <dsp:cNvPr id="0" name=""/>
        <dsp:cNvSpPr/>
      </dsp:nvSpPr>
      <dsp:spPr>
        <a:xfrm>
          <a:off x="4199334" y="2645"/>
          <a:ext cx="2706687" cy="1624012"/>
        </a:xfrm>
        <a:prstGeom prst="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Legal</a:t>
          </a:r>
        </a:p>
      </dsp:txBody>
      <dsp:txXfrm>
        <a:off x="4199334" y="2645"/>
        <a:ext cx="2706687" cy="1624012"/>
      </dsp:txXfrm>
    </dsp:sp>
    <dsp:sp modelId="{83F47D52-270C-644E-BEF8-B7AC01BE80F2}">
      <dsp:nvSpPr>
        <dsp:cNvPr id="0" name=""/>
        <dsp:cNvSpPr/>
      </dsp:nvSpPr>
      <dsp:spPr>
        <a:xfrm>
          <a:off x="1221978" y="1897327"/>
          <a:ext cx="2706687" cy="1624012"/>
        </a:xfrm>
        <a:prstGeom prst="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Misuse</a:t>
          </a:r>
        </a:p>
      </dsp:txBody>
      <dsp:txXfrm>
        <a:off x="1221978" y="1897327"/>
        <a:ext cx="2706687" cy="1624012"/>
      </dsp:txXfrm>
    </dsp:sp>
    <dsp:sp modelId="{EEA53F26-EA8A-2945-9FF8-C4469E3F4A84}">
      <dsp:nvSpPr>
        <dsp:cNvPr id="0" name=""/>
        <dsp:cNvSpPr/>
      </dsp:nvSpPr>
      <dsp:spPr>
        <a:xfrm>
          <a:off x="4199334" y="1897327"/>
          <a:ext cx="2706687" cy="1624012"/>
        </a:xfrm>
        <a:prstGeom prst="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Permission</a:t>
          </a:r>
        </a:p>
      </dsp:txBody>
      <dsp:txXfrm>
        <a:off x="4199334" y="1897327"/>
        <a:ext cx="2706687" cy="1624012"/>
      </dsp:txXfrm>
    </dsp:sp>
    <dsp:sp modelId="{53724DFA-F975-8543-ACA0-DC81DA09DDD5}">
      <dsp:nvSpPr>
        <dsp:cNvPr id="0" name=""/>
        <dsp:cNvSpPr/>
      </dsp:nvSpPr>
      <dsp:spPr>
        <a:xfrm>
          <a:off x="1240221" y="3794654"/>
          <a:ext cx="2706687" cy="1624012"/>
        </a:xfrm>
        <a:prstGeom prst="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Cost</a:t>
          </a:r>
        </a:p>
      </dsp:txBody>
      <dsp:txXfrm>
        <a:off x="1240221" y="3794654"/>
        <a:ext cx="2706687" cy="1624012"/>
      </dsp:txXfrm>
    </dsp:sp>
    <dsp:sp modelId="{12093132-717F-6D4F-A199-0D261D43DB9F}">
      <dsp:nvSpPr>
        <dsp:cNvPr id="0" name=""/>
        <dsp:cNvSpPr/>
      </dsp:nvSpPr>
      <dsp:spPr>
        <a:xfrm>
          <a:off x="4200633" y="3794654"/>
          <a:ext cx="2706687" cy="1624012"/>
        </a:xfrm>
        <a:prstGeom prst="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Competitor</a:t>
          </a:r>
        </a:p>
      </dsp:txBody>
      <dsp:txXfrm>
        <a:off x="4200633" y="3794654"/>
        <a:ext cx="2706687" cy="162401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6F526A-E3B8-5C48-9BED-B9F2410729FD}">
      <dsp:nvSpPr>
        <dsp:cNvPr id="0" name=""/>
        <dsp:cNvSpPr/>
      </dsp:nvSpPr>
      <dsp:spPr>
        <a:xfrm>
          <a:off x="7537" y="0"/>
          <a:ext cx="4505982" cy="1325563"/>
        </a:xfrm>
        <a:prstGeom prst="chevron">
          <a:avLst/>
        </a:prstGeom>
        <a:solidFill>
          <a:schemeClr val="tx1"/>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248031" tIns="82677" rIns="82677" bIns="82677" numCol="1" spcCol="1270" anchor="ctr" anchorCtr="0">
          <a:noAutofit/>
        </a:bodyPr>
        <a:lstStyle/>
        <a:p>
          <a:pPr marL="0" lvl="0" indent="0" algn="ctr" defTabSz="2755900">
            <a:lnSpc>
              <a:spcPct val="90000"/>
            </a:lnSpc>
            <a:spcBef>
              <a:spcPct val="0"/>
            </a:spcBef>
            <a:spcAft>
              <a:spcPct val="35000"/>
            </a:spcAft>
            <a:buNone/>
          </a:pPr>
          <a:r>
            <a:rPr lang="en-US" sz="6200" kern="1200" dirty="0"/>
            <a:t>Payment</a:t>
          </a:r>
        </a:p>
      </dsp:txBody>
      <dsp:txXfrm>
        <a:off x="670319" y="0"/>
        <a:ext cx="3180419" cy="1325563"/>
      </dsp:txXfrm>
    </dsp:sp>
    <dsp:sp modelId="{FFABF028-AD9E-944C-AB71-B2F84B8300FD}">
      <dsp:nvSpPr>
        <dsp:cNvPr id="0" name=""/>
        <dsp:cNvSpPr/>
      </dsp:nvSpPr>
      <dsp:spPr>
        <a:xfrm>
          <a:off x="4062921" y="0"/>
          <a:ext cx="4505982" cy="1325563"/>
        </a:xfrm>
        <a:prstGeom prst="chevron">
          <a:avLst/>
        </a:prstGeom>
        <a:solidFill>
          <a:schemeClr val="tx1"/>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248031" tIns="82677" rIns="82677" bIns="82677" numCol="1" spcCol="1270" anchor="ctr" anchorCtr="0">
          <a:noAutofit/>
        </a:bodyPr>
        <a:lstStyle/>
        <a:p>
          <a:pPr marL="0" lvl="0" indent="0" algn="ctr" defTabSz="2755900">
            <a:lnSpc>
              <a:spcPct val="90000"/>
            </a:lnSpc>
            <a:spcBef>
              <a:spcPct val="0"/>
            </a:spcBef>
            <a:spcAft>
              <a:spcPct val="35000"/>
            </a:spcAft>
            <a:buNone/>
          </a:pPr>
          <a:r>
            <a:rPr lang="en-US" sz="6200" kern="1200" dirty="0"/>
            <a:t>Locate</a:t>
          </a:r>
        </a:p>
      </dsp:txBody>
      <dsp:txXfrm>
        <a:off x="4725703" y="0"/>
        <a:ext cx="3180419" cy="132556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6F526A-E3B8-5C48-9BED-B9F2410729FD}">
      <dsp:nvSpPr>
        <dsp:cNvPr id="0" name=""/>
        <dsp:cNvSpPr/>
      </dsp:nvSpPr>
      <dsp:spPr>
        <a:xfrm>
          <a:off x="2512" y="50537"/>
          <a:ext cx="3061220" cy="1224488"/>
        </a:xfrm>
        <a:prstGeom prst="chevron">
          <a:avLst/>
        </a:prstGeom>
        <a:solidFill>
          <a:schemeClr val="tx1"/>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8021" tIns="56007" rIns="56007" bIns="56007" numCol="1" spcCol="1270" anchor="ctr" anchorCtr="0">
          <a:noAutofit/>
        </a:bodyPr>
        <a:lstStyle/>
        <a:p>
          <a:pPr marL="0" lvl="0" indent="0" algn="ctr" defTabSz="1866900">
            <a:lnSpc>
              <a:spcPct val="90000"/>
            </a:lnSpc>
            <a:spcBef>
              <a:spcPct val="0"/>
            </a:spcBef>
            <a:spcAft>
              <a:spcPct val="35000"/>
            </a:spcAft>
            <a:buNone/>
          </a:pPr>
          <a:r>
            <a:rPr lang="en-US" sz="4200" kern="1200" dirty="0"/>
            <a:t>Book</a:t>
          </a:r>
        </a:p>
      </dsp:txBody>
      <dsp:txXfrm>
        <a:off x="614756" y="50537"/>
        <a:ext cx="1836732" cy="1224488"/>
      </dsp:txXfrm>
    </dsp:sp>
    <dsp:sp modelId="{FFABF028-AD9E-944C-AB71-B2F84B8300FD}">
      <dsp:nvSpPr>
        <dsp:cNvPr id="0" name=""/>
        <dsp:cNvSpPr/>
      </dsp:nvSpPr>
      <dsp:spPr>
        <a:xfrm>
          <a:off x="2757610" y="53904"/>
          <a:ext cx="3061220" cy="1224488"/>
        </a:xfrm>
        <a:prstGeom prst="chevron">
          <a:avLst/>
        </a:prstGeom>
        <a:solidFill>
          <a:schemeClr val="tx1"/>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8021" tIns="56007" rIns="56007" bIns="56007" numCol="1" spcCol="1270" anchor="ctr" anchorCtr="0">
          <a:noAutofit/>
        </a:bodyPr>
        <a:lstStyle/>
        <a:p>
          <a:pPr marL="0" lvl="0" indent="0" algn="ctr" defTabSz="1866900">
            <a:lnSpc>
              <a:spcPct val="90000"/>
            </a:lnSpc>
            <a:spcBef>
              <a:spcPct val="0"/>
            </a:spcBef>
            <a:spcAft>
              <a:spcPct val="35000"/>
            </a:spcAft>
            <a:buNone/>
          </a:pPr>
          <a:r>
            <a:rPr lang="en-US" sz="4200" kern="1200" dirty="0"/>
            <a:t>Extend</a:t>
          </a:r>
        </a:p>
      </dsp:txBody>
      <dsp:txXfrm>
        <a:off x="3369854" y="53904"/>
        <a:ext cx="1836732" cy="1224488"/>
      </dsp:txXfrm>
    </dsp:sp>
    <dsp:sp modelId="{51AF09D3-EA7D-439E-8E3F-5C0E80FD3A07}">
      <dsp:nvSpPr>
        <dsp:cNvPr id="0" name=""/>
        <dsp:cNvSpPr/>
      </dsp:nvSpPr>
      <dsp:spPr>
        <a:xfrm>
          <a:off x="5512709" y="50537"/>
          <a:ext cx="3061220" cy="1224488"/>
        </a:xfrm>
        <a:prstGeom prst="chevron">
          <a:avLst/>
        </a:prstGeom>
        <a:solidFill>
          <a:schemeClr val="tx1"/>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8021" tIns="56007" rIns="56007" bIns="56007" numCol="1" spcCol="1270" anchor="ctr" anchorCtr="0">
          <a:noAutofit/>
        </a:bodyPr>
        <a:lstStyle/>
        <a:p>
          <a:pPr marL="0" lvl="0" indent="0" algn="ctr" defTabSz="1866900">
            <a:lnSpc>
              <a:spcPct val="90000"/>
            </a:lnSpc>
            <a:spcBef>
              <a:spcPct val="0"/>
            </a:spcBef>
            <a:spcAft>
              <a:spcPct val="35000"/>
            </a:spcAft>
            <a:buNone/>
          </a:pPr>
          <a:r>
            <a:rPr lang="en-US" sz="4200" kern="1200" dirty="0"/>
            <a:t>Update</a:t>
          </a:r>
        </a:p>
      </dsp:txBody>
      <dsp:txXfrm>
        <a:off x="6124953" y="50537"/>
        <a:ext cx="1836732" cy="1224488"/>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0.35781</cdr:x>
      <cdr:y>0.01646</cdr:y>
    </cdr:from>
    <cdr:to>
      <cdr:x>0.67773</cdr:x>
      <cdr:y>0.404</cdr:y>
    </cdr:to>
    <cdr:sp macro="" textlink="">
      <cdr:nvSpPr>
        <cdr:cNvPr id="2" name="Oval 1"/>
        <cdr:cNvSpPr/>
      </cdr:nvSpPr>
      <cdr:spPr>
        <a:xfrm xmlns:a="http://schemas.openxmlformats.org/drawingml/2006/main" rot="1062506">
          <a:off x="3718828" y="78053"/>
          <a:ext cx="3324969" cy="1837462"/>
        </a:xfrm>
        <a:prstGeom xmlns:a="http://schemas.openxmlformats.org/drawingml/2006/main" prst="ellipse">
          <a:avLst/>
        </a:prstGeom>
        <a:solidFill xmlns:a="http://schemas.openxmlformats.org/drawingml/2006/main">
          <a:schemeClr val="tx1"/>
        </a:solidFill>
        <a:ln xmlns:a="http://schemas.openxmlformats.org/drawingml/2006/main">
          <a:solidFill>
            <a:srgbClr val="FFC000"/>
          </a:solidFill>
        </a:ln>
      </cdr:spPr>
      <cdr:style>
        <a:lnRef xmlns:a="http://schemas.openxmlformats.org/drawingml/2006/main" idx="2">
          <a:schemeClr val="accent4">
            <a:shade val="50000"/>
          </a:schemeClr>
        </a:lnRef>
        <a:fillRef xmlns:a="http://schemas.openxmlformats.org/drawingml/2006/main" idx="1">
          <a:schemeClr val="accent4"/>
        </a:fillRef>
        <a:effectRef xmlns:a="http://schemas.openxmlformats.org/drawingml/2006/main" idx="0">
          <a:schemeClr val="accent4"/>
        </a:effectRef>
        <a:fontRef xmlns:a="http://schemas.openxmlformats.org/drawingml/2006/main" idx="minor">
          <a:schemeClr val="lt1"/>
        </a:fontRef>
      </cdr:style>
      <cdr:txBody>
        <a:bodyPr xmlns:a="http://schemas.openxmlformats.org/drawingml/2006/main" vertOverflow="clip" anchor="ctr"/>
        <a:lstStyle xmlns:a="http://schemas.openxmlformats.org/drawingml/2006/main"/>
        <a:p xmlns:a="http://schemas.openxmlformats.org/drawingml/2006/main">
          <a:pPr algn="ctr"/>
          <a:r>
            <a:rPr lang="en-US" sz="2400" b="1" dirty="0">
              <a:solidFill>
                <a:schemeClr val="accent4"/>
              </a:solidFill>
              <a:latin typeface="Bahnschrift SemiBold" panose="020B0502040204020203" pitchFamily="34" charset="0"/>
            </a:rPr>
            <a:t>$100 billion </a:t>
          </a:r>
          <a:r>
            <a:rPr lang="en-US" sz="2400" dirty="0">
              <a:solidFill>
                <a:schemeClr val="accent4"/>
              </a:solidFill>
              <a:latin typeface="Bahnschrift SemiBold" panose="020B0502040204020203" pitchFamily="34" charset="0"/>
            </a:rPr>
            <a:t>global parking industry</a:t>
          </a:r>
        </a:p>
      </cdr:txBody>
    </cdr:sp>
  </cdr:relSizeAnchor>
  <cdr:relSizeAnchor xmlns:cdr="http://schemas.openxmlformats.org/drawingml/2006/chartDrawing">
    <cdr:from>
      <cdr:x>0.43676</cdr:x>
      <cdr:y>0.35309</cdr:y>
    </cdr:from>
    <cdr:to>
      <cdr:x>0.67743</cdr:x>
      <cdr:y>0.7288</cdr:y>
    </cdr:to>
    <cdr:sp macro="" textlink="">
      <cdr:nvSpPr>
        <cdr:cNvPr id="6" name="TextBox 5"/>
        <cdr:cNvSpPr txBox="1"/>
      </cdr:nvSpPr>
      <cdr:spPr>
        <a:xfrm xmlns:a="http://schemas.openxmlformats.org/drawingml/2006/main">
          <a:off x="4592781" y="1536410"/>
          <a:ext cx="2530764" cy="1634837"/>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dirty="0"/>
        </a:p>
      </cdr:txBody>
    </cdr:sp>
  </cdr:relSizeAnchor>
  <cdr:relSizeAnchor xmlns:cdr="http://schemas.openxmlformats.org/drawingml/2006/chartDrawing">
    <cdr:from>
      <cdr:x>0</cdr:x>
      <cdr:y>0.15833</cdr:y>
    </cdr:from>
    <cdr:to>
      <cdr:x>0.43259</cdr:x>
      <cdr:y>0.62167</cdr:y>
    </cdr:to>
    <cdr:sp macro="" textlink="">
      <cdr:nvSpPr>
        <cdr:cNvPr id="8" name="Oval 7"/>
        <cdr:cNvSpPr/>
      </cdr:nvSpPr>
      <cdr:spPr>
        <a:xfrm xmlns:a="http://schemas.openxmlformats.org/drawingml/2006/main" rot="20631887">
          <a:off x="-682679" y="750701"/>
          <a:ext cx="4496003" cy="2196894"/>
        </a:xfrm>
        <a:prstGeom xmlns:a="http://schemas.openxmlformats.org/drawingml/2006/main" prst="ellipse">
          <a:avLst/>
        </a:prstGeom>
        <a:solidFill xmlns:a="http://schemas.openxmlformats.org/drawingml/2006/main">
          <a:schemeClr val="tx1"/>
        </a:solidFill>
        <a:ln xmlns:a="http://schemas.openxmlformats.org/drawingml/2006/main">
          <a:solidFill>
            <a:srgbClr val="FFC000"/>
          </a:solidFill>
        </a:ln>
      </cdr:spPr>
      <cdr:style>
        <a:lnRef xmlns:a="http://schemas.openxmlformats.org/drawingml/2006/main" idx="2">
          <a:schemeClr val="accent4">
            <a:shade val="50000"/>
          </a:schemeClr>
        </a:lnRef>
        <a:fillRef xmlns:a="http://schemas.openxmlformats.org/drawingml/2006/main" idx="1">
          <a:schemeClr val="accent4"/>
        </a:fillRef>
        <a:effectRef xmlns:a="http://schemas.openxmlformats.org/drawingml/2006/main" idx="0">
          <a:schemeClr val="accent4"/>
        </a:effectRef>
        <a:fontRef xmlns:a="http://schemas.openxmlformats.org/drawingml/2006/main" idx="minor">
          <a:schemeClr val="lt1"/>
        </a:fontRef>
      </cdr:style>
      <cdr:txBody>
        <a:bodyPr xmlns:a="http://schemas.openxmlformats.org/drawingml/2006/main" vertOverflow="clip" anchor="ctr"/>
        <a:lstStyle xmlns:a="http://schemas.openxmlformats.org/drawingml/2006/main"/>
        <a:p xmlns:a="http://schemas.openxmlformats.org/drawingml/2006/main">
          <a:pPr algn="ctr"/>
          <a:r>
            <a:rPr lang="en-US" sz="2400" b="1" dirty="0">
              <a:solidFill>
                <a:schemeClr val="accent4"/>
              </a:solidFill>
              <a:latin typeface="Bahnschrift SemiBold" panose="020B0502040204020203" pitchFamily="34" charset="0"/>
            </a:rPr>
            <a:t>More than 57MM</a:t>
          </a:r>
          <a:r>
            <a:rPr lang="en-US" sz="2400" dirty="0">
              <a:solidFill>
                <a:schemeClr val="accent4"/>
              </a:solidFill>
              <a:latin typeface="Bahnschrift SemiBold" panose="020B0502040204020203" pitchFamily="34" charset="0"/>
            </a:rPr>
            <a:t> On and off street spaces in US  and Europe alone</a:t>
          </a:r>
        </a:p>
      </cdr:txBody>
    </cdr:sp>
  </cdr:relSizeAnchor>
  <cdr:relSizeAnchor xmlns:cdr="http://schemas.openxmlformats.org/drawingml/2006/chartDrawing">
    <cdr:from>
      <cdr:x>0.68677</cdr:x>
      <cdr:y>0</cdr:y>
    </cdr:from>
    <cdr:to>
      <cdr:x>0.9042</cdr:x>
      <cdr:y>0.76791</cdr:y>
    </cdr:to>
    <cdr:sp macro="" textlink="">
      <cdr:nvSpPr>
        <cdr:cNvPr id="9" name="Oval 8"/>
        <cdr:cNvSpPr/>
      </cdr:nvSpPr>
      <cdr:spPr>
        <a:xfrm xmlns:a="http://schemas.openxmlformats.org/drawingml/2006/main" rot="3037902">
          <a:off x="6447168" y="-585648"/>
          <a:ext cx="3640983" cy="2259742"/>
        </a:xfrm>
        <a:prstGeom xmlns:a="http://schemas.openxmlformats.org/drawingml/2006/main" prst="ellipse">
          <a:avLst/>
        </a:prstGeom>
        <a:solidFill xmlns:a="http://schemas.openxmlformats.org/drawingml/2006/main">
          <a:schemeClr val="tx1"/>
        </a:solidFill>
        <a:ln xmlns:a="http://schemas.openxmlformats.org/drawingml/2006/main">
          <a:solidFill>
            <a:srgbClr val="FFC000"/>
          </a:solidFill>
        </a:ln>
      </cdr:spPr>
      <cdr:style>
        <a:lnRef xmlns:a="http://schemas.openxmlformats.org/drawingml/2006/main" idx="2">
          <a:schemeClr val="accent4">
            <a:shade val="50000"/>
          </a:schemeClr>
        </a:lnRef>
        <a:fillRef xmlns:a="http://schemas.openxmlformats.org/drawingml/2006/main" idx="1">
          <a:schemeClr val="accent4"/>
        </a:fillRef>
        <a:effectRef xmlns:a="http://schemas.openxmlformats.org/drawingml/2006/main" idx="0">
          <a:schemeClr val="accent4"/>
        </a:effectRef>
        <a:fontRef xmlns:a="http://schemas.openxmlformats.org/drawingml/2006/main" idx="minor">
          <a:schemeClr val="lt1"/>
        </a:fontRef>
      </cdr:style>
      <cdr:txBody>
        <a:bodyPr xmlns:a="http://schemas.openxmlformats.org/drawingml/2006/main" vertOverflow="clip" anchor="ctr"/>
        <a:lstStyle xmlns:a="http://schemas.openxmlformats.org/drawingml/2006/main"/>
        <a:p xmlns:a="http://schemas.openxmlformats.org/drawingml/2006/main">
          <a:pPr algn="ctr"/>
          <a:r>
            <a:rPr lang="en-US" sz="2400" dirty="0">
              <a:solidFill>
                <a:schemeClr val="accent4"/>
              </a:solidFill>
              <a:latin typeface="Bahnschrift SemiBold" panose="020B0502040204020203" pitchFamily="34" charset="0"/>
            </a:rPr>
            <a:t>The potential market size- $7.5 Billion</a:t>
          </a:r>
        </a:p>
      </cdr:txBody>
    </cdr:sp>
  </cdr:relSizeAnchor>
  <cdr:relSizeAnchor xmlns:cdr="http://schemas.openxmlformats.org/drawingml/2006/chartDrawing">
    <cdr:from>
      <cdr:x>0.21893</cdr:x>
      <cdr:y>0.78986</cdr:y>
    </cdr:from>
    <cdr:to>
      <cdr:x>0.30588</cdr:x>
      <cdr:y>1</cdr:y>
    </cdr:to>
    <cdr:sp macro="" textlink="">
      <cdr:nvSpPr>
        <cdr:cNvPr id="10" name="TextBox 9"/>
        <cdr:cNvSpPr txBox="1"/>
      </cdr:nvSpPr>
      <cdr:spPr>
        <a:xfrm xmlns:a="http://schemas.openxmlformats.org/drawingml/2006/main">
          <a:off x="2302164" y="3436938"/>
          <a:ext cx="914400" cy="9144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dirty="0"/>
        </a:p>
      </cdr:txBody>
    </cdr:sp>
  </cdr:relSizeAnchor>
  <cdr:relSizeAnchor xmlns:cdr="http://schemas.openxmlformats.org/drawingml/2006/chartDrawing">
    <cdr:from>
      <cdr:x>0.31066</cdr:x>
      <cdr:y>0.3449</cdr:y>
    </cdr:from>
    <cdr:to>
      <cdr:x>0.71318</cdr:x>
      <cdr:y>0.67847</cdr:y>
    </cdr:to>
    <cdr:sp macro="" textlink="">
      <cdr:nvSpPr>
        <cdr:cNvPr id="13" name="TextBox 12"/>
        <cdr:cNvSpPr txBox="1"/>
      </cdr:nvSpPr>
      <cdr:spPr>
        <a:xfrm xmlns:a="http://schemas.openxmlformats.org/drawingml/2006/main">
          <a:off x="3228801" y="1635337"/>
          <a:ext cx="4183476" cy="1581592"/>
        </a:xfrm>
        <a:prstGeom xmlns:a="http://schemas.openxmlformats.org/drawingml/2006/main" prst="ellipse">
          <a:avLst/>
        </a:prstGeom>
        <a:solidFill xmlns:a="http://schemas.openxmlformats.org/drawingml/2006/main">
          <a:schemeClr val="tx1"/>
        </a:solidFill>
      </cdr:spPr>
      <cdr:txBody>
        <a:bodyPr xmlns:a="http://schemas.openxmlformats.org/drawingml/2006/main" vertOverflow="clip" wrap="square" rtlCol="0" anchor="ctr"/>
        <a:lstStyle xmlns:a="http://schemas.openxmlformats.org/drawingml/2006/main"/>
        <a:p xmlns:a="http://schemas.openxmlformats.org/drawingml/2006/main">
          <a:pPr algn="ctr"/>
          <a:r>
            <a:rPr lang="en-US" sz="2400" b="1" dirty="0">
              <a:solidFill>
                <a:schemeClr val="accent4"/>
              </a:solidFill>
              <a:latin typeface="Bahnschrift SemiBold" panose="020B0502040204020203" pitchFamily="34" charset="0"/>
            </a:rPr>
            <a:t>Expected 20%  Growth by 2025</a:t>
          </a:r>
        </a:p>
      </cdr:txBody>
    </cdr:sp>
  </cdr:relSizeAnchor>
  <cdr:relSizeAnchor xmlns:cdr="http://schemas.openxmlformats.org/drawingml/2006/chartDrawing">
    <cdr:from>
      <cdr:x>0.06621</cdr:x>
      <cdr:y>0.57338</cdr:y>
    </cdr:from>
    <cdr:to>
      <cdr:x>0.44623</cdr:x>
      <cdr:y>0.90695</cdr:y>
    </cdr:to>
    <cdr:sp macro="" textlink="">
      <cdr:nvSpPr>
        <cdr:cNvPr id="11" name="TextBox 1">
          <a:extLst xmlns:a="http://schemas.openxmlformats.org/drawingml/2006/main">
            <a:ext uri="{FF2B5EF4-FFF2-40B4-BE49-F238E27FC236}">
              <a16:creationId xmlns:a16="http://schemas.microsoft.com/office/drawing/2014/main" id="{AE71B986-3DF4-494F-9B70-E1A94FE97E02}"/>
            </a:ext>
          </a:extLst>
        </cdr:cNvPr>
        <cdr:cNvSpPr txBox="1"/>
      </cdr:nvSpPr>
      <cdr:spPr>
        <a:xfrm xmlns:a="http://schemas.openxmlformats.org/drawingml/2006/main">
          <a:off x="688109" y="2718644"/>
          <a:ext cx="3949700" cy="1581592"/>
        </a:xfrm>
        <a:prstGeom xmlns:a="http://schemas.openxmlformats.org/drawingml/2006/main" prst="ellipse">
          <a:avLst/>
        </a:prstGeom>
        <a:solidFill xmlns:a="http://schemas.openxmlformats.org/drawingml/2006/main">
          <a:schemeClr val="tx1"/>
        </a:solidFill>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1" dirty="0">
              <a:solidFill>
                <a:schemeClr val="accent4"/>
              </a:solidFill>
              <a:latin typeface="Bahnschrift SemiBold" panose="020B0502040204020203" pitchFamily="34" charset="0"/>
            </a:rPr>
            <a:t>60% look for parking daily</a:t>
          </a:r>
        </a:p>
      </cdr:txBody>
    </cdr:sp>
  </cdr:relSizeAnchor>
  <cdr:relSizeAnchor xmlns:cdr="http://schemas.openxmlformats.org/drawingml/2006/chartDrawing">
    <cdr:from>
      <cdr:x>0.4329</cdr:x>
      <cdr:y>0.61321</cdr:y>
    </cdr:from>
    <cdr:to>
      <cdr:x>0.81293</cdr:x>
      <cdr:y>0.94678</cdr:y>
    </cdr:to>
    <cdr:sp macro="" textlink="">
      <cdr:nvSpPr>
        <cdr:cNvPr id="12" name="TextBox 1">
          <a:extLst xmlns:a="http://schemas.openxmlformats.org/drawingml/2006/main">
            <a:ext uri="{FF2B5EF4-FFF2-40B4-BE49-F238E27FC236}">
              <a16:creationId xmlns:a16="http://schemas.microsoft.com/office/drawing/2014/main" id="{367FE8A0-4655-3A40-A573-EB4B9B583677}"/>
            </a:ext>
          </a:extLst>
        </cdr:cNvPr>
        <cdr:cNvSpPr txBox="1"/>
      </cdr:nvSpPr>
      <cdr:spPr>
        <a:xfrm xmlns:a="http://schemas.openxmlformats.org/drawingml/2006/main">
          <a:off x="4499264" y="2907500"/>
          <a:ext cx="3949700" cy="1581592"/>
        </a:xfrm>
        <a:prstGeom xmlns:a="http://schemas.openxmlformats.org/drawingml/2006/main" prst="ellipse">
          <a:avLst/>
        </a:prstGeom>
        <a:solidFill xmlns:a="http://schemas.openxmlformats.org/drawingml/2006/main">
          <a:schemeClr val="tx1"/>
        </a:solidFill>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1" dirty="0">
              <a:solidFill>
                <a:schemeClr val="accent4"/>
              </a:solidFill>
              <a:latin typeface="Bahnschrift SemiBold" panose="020B0502040204020203" pitchFamily="34" charset="0"/>
            </a:rPr>
            <a:t>$72 billion spent on parking</a:t>
          </a:r>
        </a:p>
      </cdr:txBody>
    </cdr:sp>
  </cdr:relSizeAnchor>
</c:userShape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B5C07A-CC9E-9C44-9CF9-1BD5CCDB1F1B}" type="datetimeFigureOut">
              <a:rPr lang="en-US" smtClean="0"/>
              <a:t>10/22/19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B8AA3A-FABA-2847-A034-AE50031F4FA3}" type="slidenum">
              <a:rPr lang="en-US" smtClean="0"/>
              <a:t>‹#›</a:t>
            </a:fld>
            <a:endParaRPr lang="en-US"/>
          </a:p>
        </p:txBody>
      </p:sp>
    </p:spTree>
    <p:extLst>
      <p:ext uri="{BB962C8B-B14F-4D97-AF65-F5344CB8AC3E}">
        <p14:creationId xmlns:p14="http://schemas.microsoft.com/office/powerpoint/2010/main" val="3259753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prof , this is Shubham and we are team b-13. That’s my spot is a parking app which allows users to find a parking spot at ease.</a:t>
            </a:r>
          </a:p>
        </p:txBody>
      </p:sp>
      <p:sp>
        <p:nvSpPr>
          <p:cNvPr id="4" name="Slide Number Placeholder 3"/>
          <p:cNvSpPr>
            <a:spLocks noGrp="1"/>
          </p:cNvSpPr>
          <p:nvPr>
            <p:ph type="sldNum" sz="quarter" idx="5"/>
          </p:nvPr>
        </p:nvSpPr>
        <p:spPr/>
        <p:txBody>
          <a:bodyPr/>
          <a:lstStyle/>
          <a:p>
            <a:fld id="{EFB8AA3A-FABA-2847-A034-AE50031F4FA3}" type="slidenum">
              <a:rPr lang="en-US" smtClean="0"/>
              <a:t>1</a:t>
            </a:fld>
            <a:endParaRPr lang="en-US"/>
          </a:p>
        </p:txBody>
      </p:sp>
    </p:spTree>
    <p:extLst>
      <p:ext uri="{BB962C8B-B14F-4D97-AF65-F5344CB8AC3E}">
        <p14:creationId xmlns:p14="http://schemas.microsoft.com/office/powerpoint/2010/main" val="2001486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Every day, millions of people look to park their cars on the street and often spend 5-10 minutes looking for a parking spot in the permitted area. </a:t>
            </a:r>
          </a:p>
          <a:p>
            <a:r>
              <a:rPr lang="en-US" sz="1200" b="0" i="0" kern="1200" dirty="0">
                <a:solidFill>
                  <a:schemeClr val="tx1"/>
                </a:solidFill>
                <a:effectLst/>
                <a:latin typeface="+mn-lt"/>
                <a:ea typeface="+mn-ea"/>
                <a:cs typeface="+mn-cs"/>
              </a:rPr>
              <a:t>Apart from time, there can be confusing sign boards which may lead you to park in a wrong spot. That is where the motivation for this project came up from. </a:t>
            </a:r>
          </a:p>
          <a:p>
            <a:r>
              <a:rPr lang="en-US" sz="1200" b="0" i="0" kern="1200" dirty="0">
                <a:solidFill>
                  <a:schemeClr val="tx1"/>
                </a:solidFill>
                <a:effectLst/>
                <a:latin typeface="+mn-lt"/>
                <a:ea typeface="+mn-ea"/>
                <a:cs typeface="+mn-cs"/>
              </a:rPr>
              <a:t>That’s my spot aims to provide a solution for this problem by getting the time left on the parking meter to show the person looking for parking if the meter is unpaid and show if any spot will be vacant in a span of 15 minutes. Using the app, users can also book a spot in a parking garage prior to their arrival.</a:t>
            </a:r>
          </a:p>
          <a:p>
            <a:r>
              <a:rPr lang="en-US" sz="1200" b="0" i="0" kern="1200" dirty="0" err="1">
                <a:solidFill>
                  <a:schemeClr val="tx1"/>
                </a:solidFill>
                <a:effectLst/>
                <a:latin typeface="+mn-lt"/>
                <a:ea typeface="+mn-ea"/>
                <a:cs typeface="+mn-cs"/>
              </a:rPr>
              <a:t>Sonal</a:t>
            </a:r>
            <a:r>
              <a:rPr lang="en-US" sz="1200" b="0" i="0" kern="1200" dirty="0">
                <a:solidFill>
                  <a:schemeClr val="tx1"/>
                </a:solidFill>
                <a:effectLst/>
                <a:latin typeface="+mn-lt"/>
                <a:ea typeface="+mn-ea"/>
                <a:cs typeface="+mn-cs"/>
              </a:rPr>
              <a:t> will be taking over from the next slide.</a:t>
            </a:r>
          </a:p>
          <a:p>
            <a:endParaRPr lang="en-US" dirty="0"/>
          </a:p>
        </p:txBody>
      </p:sp>
      <p:sp>
        <p:nvSpPr>
          <p:cNvPr id="4" name="Slide Number Placeholder 3"/>
          <p:cNvSpPr>
            <a:spLocks noGrp="1"/>
          </p:cNvSpPr>
          <p:nvPr>
            <p:ph type="sldNum" sz="quarter" idx="5"/>
          </p:nvPr>
        </p:nvSpPr>
        <p:spPr/>
        <p:txBody>
          <a:bodyPr/>
          <a:lstStyle/>
          <a:p>
            <a:fld id="{EFB8AA3A-FABA-2847-A034-AE50031F4FA3}" type="slidenum">
              <a:rPr lang="en-US" smtClean="0"/>
              <a:t>2</a:t>
            </a:fld>
            <a:endParaRPr lang="en-US"/>
          </a:p>
        </p:txBody>
      </p:sp>
    </p:spTree>
    <p:extLst>
      <p:ext uri="{BB962C8B-B14F-4D97-AF65-F5344CB8AC3E}">
        <p14:creationId xmlns:p14="http://schemas.microsoft.com/office/powerpoint/2010/main" val="10591936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Seeking a vacant parking space during peak hours in areas like Hospitals, Hotels &amp; Shopping Centers, Airports, Universities, and Exhibitions &amp; Convention Center has always been frustrating for many drivers. </a:t>
            </a:r>
          </a:p>
          <a:p>
            <a:r>
              <a:rPr lang="en-US" sz="1200" b="0" i="0" kern="1200" dirty="0">
                <a:solidFill>
                  <a:schemeClr val="tx1"/>
                </a:solidFill>
                <a:effectLst/>
                <a:latin typeface="+mn-lt"/>
                <a:ea typeface="+mn-ea"/>
                <a:cs typeface="+mn-cs"/>
              </a:rPr>
              <a:t>Sometimes ride requests increase unexpectedly. </a:t>
            </a:r>
          </a:p>
          <a:p>
            <a:r>
              <a:rPr lang="en-US" sz="1200" b="0" i="0" kern="1200" dirty="0">
                <a:solidFill>
                  <a:schemeClr val="tx1"/>
                </a:solidFill>
                <a:effectLst/>
                <a:latin typeface="+mn-lt"/>
                <a:ea typeface="+mn-ea"/>
                <a:cs typeface="+mn-cs"/>
              </a:rPr>
              <a:t>Surge pricing is designed to restore the balance between driver availability and rider demand.</a:t>
            </a:r>
          </a:p>
          <a:p>
            <a:r>
              <a:rPr lang="en-US" dirty="0"/>
              <a:t>Piggybacking spots- using another spot when it has been vacated earlier</a:t>
            </a:r>
          </a:p>
          <a:p>
            <a:r>
              <a:rPr lang="en-US" dirty="0"/>
              <a:t>Reminder facility: Reminding a user that the booking time is about to end</a:t>
            </a:r>
          </a:p>
          <a:p>
            <a:r>
              <a:rPr lang="en-US" dirty="0"/>
              <a:t>Monthly plans: booking a spot for a whole month</a:t>
            </a:r>
          </a:p>
          <a:p>
            <a:r>
              <a:rPr lang="en-US" dirty="0"/>
              <a:t>Overnight booking: booking overnight </a:t>
            </a:r>
            <a:br>
              <a:rPr lang="en-US" dirty="0"/>
            </a:br>
            <a:endParaRPr lang="en-US" dirty="0"/>
          </a:p>
          <a:p>
            <a:endParaRPr lang="en-US" dirty="0"/>
          </a:p>
        </p:txBody>
      </p:sp>
      <p:sp>
        <p:nvSpPr>
          <p:cNvPr id="4" name="Slide Number Placeholder 3"/>
          <p:cNvSpPr>
            <a:spLocks noGrp="1"/>
          </p:cNvSpPr>
          <p:nvPr>
            <p:ph type="sldNum" sz="quarter" idx="5"/>
          </p:nvPr>
        </p:nvSpPr>
        <p:spPr/>
        <p:txBody>
          <a:bodyPr/>
          <a:lstStyle/>
          <a:p>
            <a:fld id="{EFB8AA3A-FABA-2847-A034-AE50031F4FA3}" type="slidenum">
              <a:rPr lang="en-US" smtClean="0"/>
              <a:t>3</a:t>
            </a:fld>
            <a:endParaRPr lang="en-US"/>
          </a:p>
        </p:txBody>
      </p:sp>
    </p:spTree>
    <p:extLst>
      <p:ext uri="{BB962C8B-B14F-4D97-AF65-F5344CB8AC3E}">
        <p14:creationId xmlns:p14="http://schemas.microsoft.com/office/powerpoint/2010/main" val="3146067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target customer segment in this problem are the common people and drivers who are eligible for driving in United States or any other countries that have similar parking system and face issues of parking within that area.</a:t>
            </a:r>
          </a:p>
          <a:p>
            <a:r>
              <a:rPr lang="en-US" dirty="0"/>
              <a:t>Shweta </a:t>
            </a:r>
            <a:r>
              <a:rPr lang="en-US" dirty="0" err="1"/>
              <a:t>Chaudary</a:t>
            </a:r>
            <a:r>
              <a:rPr lang="en-US" dirty="0"/>
              <a:t> will be </a:t>
            </a:r>
            <a:r>
              <a:rPr lang="en-US" dirty="0" err="1"/>
              <a:t>continu</a:t>
            </a:r>
            <a:r>
              <a:rPr lang="en-US" dirty="0"/>
              <a:t>….</a:t>
            </a:r>
          </a:p>
        </p:txBody>
      </p:sp>
      <p:sp>
        <p:nvSpPr>
          <p:cNvPr id="4" name="Slide Number Placeholder 3"/>
          <p:cNvSpPr>
            <a:spLocks noGrp="1"/>
          </p:cNvSpPr>
          <p:nvPr>
            <p:ph type="sldNum" sz="quarter" idx="5"/>
          </p:nvPr>
        </p:nvSpPr>
        <p:spPr/>
        <p:txBody>
          <a:bodyPr/>
          <a:lstStyle/>
          <a:p>
            <a:fld id="{EFB8AA3A-FABA-2847-A034-AE50031F4FA3}" type="slidenum">
              <a:rPr lang="en-US" smtClean="0"/>
              <a:t>4</a:t>
            </a:fld>
            <a:endParaRPr lang="en-US"/>
          </a:p>
        </p:txBody>
      </p:sp>
    </p:spTree>
    <p:extLst>
      <p:ext uri="{BB962C8B-B14F-4D97-AF65-F5344CB8AC3E}">
        <p14:creationId xmlns:p14="http://schemas.microsoft.com/office/powerpoint/2010/main" val="10126037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Advanced booking: </a:t>
            </a:r>
            <a:r>
              <a:rPr lang="en-US" sz="1200" b="0" i="0" kern="1200" dirty="0">
                <a:solidFill>
                  <a:schemeClr val="tx1"/>
                </a:solidFill>
                <a:effectLst/>
                <a:latin typeface="+mn-lt"/>
                <a:ea typeface="+mn-ea"/>
                <a:cs typeface="+mn-cs"/>
              </a:rPr>
              <a:t>Although most of the existing apps provide an option to book a parking spot, they don’t provide the option to book it in advance at a cheaper price.</a:t>
            </a:r>
          </a:p>
          <a:p>
            <a:r>
              <a:rPr lang="en-US" sz="1200" b="0" i="0" kern="1200" dirty="0">
                <a:solidFill>
                  <a:schemeClr val="tx1"/>
                </a:solidFill>
                <a:effectLst/>
                <a:latin typeface="+mn-lt"/>
                <a:ea typeface="+mn-ea"/>
                <a:cs typeface="+mn-cs"/>
              </a:rPr>
              <a:t>History tracking: tracking previously parked spots</a:t>
            </a:r>
          </a:p>
          <a:p>
            <a:r>
              <a:rPr lang="en-US" sz="1200" b="0" i="0" kern="1200" dirty="0">
                <a:solidFill>
                  <a:schemeClr val="tx1"/>
                </a:solidFill>
                <a:effectLst/>
                <a:latin typeface="+mn-lt"/>
                <a:ea typeface="+mn-ea"/>
                <a:cs typeface="+mn-cs"/>
              </a:rPr>
              <a:t>Surge pricing: The existing apps provide inaccurate pricing for the parking spots when there are price surges, say if an event is going on.</a:t>
            </a:r>
          </a:p>
          <a:p>
            <a:r>
              <a:rPr lang="en-US" dirty="0"/>
              <a:t> </a:t>
            </a:r>
          </a:p>
        </p:txBody>
      </p:sp>
      <p:sp>
        <p:nvSpPr>
          <p:cNvPr id="4" name="Slide Number Placeholder 3"/>
          <p:cNvSpPr>
            <a:spLocks noGrp="1"/>
          </p:cNvSpPr>
          <p:nvPr>
            <p:ph type="sldNum" sz="quarter" idx="5"/>
          </p:nvPr>
        </p:nvSpPr>
        <p:spPr/>
        <p:txBody>
          <a:bodyPr/>
          <a:lstStyle/>
          <a:p>
            <a:fld id="{EFB8AA3A-FABA-2847-A034-AE50031F4FA3}" type="slidenum">
              <a:rPr lang="en-US" smtClean="0"/>
              <a:t>5</a:t>
            </a:fld>
            <a:endParaRPr lang="en-US"/>
          </a:p>
        </p:txBody>
      </p:sp>
    </p:spTree>
    <p:extLst>
      <p:ext uri="{BB962C8B-B14F-4D97-AF65-F5344CB8AC3E}">
        <p14:creationId xmlns:p14="http://schemas.microsoft.com/office/powerpoint/2010/main" val="782114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60% of the people in United States are looking for parking daily</a:t>
            </a:r>
          </a:p>
          <a:p>
            <a:r>
              <a:rPr lang="en-US" sz="1200" b="0" i="0" kern="1200" dirty="0">
                <a:solidFill>
                  <a:schemeClr val="tx1"/>
                </a:solidFill>
                <a:effectLst/>
                <a:latin typeface="+mn-lt"/>
                <a:ea typeface="+mn-ea"/>
                <a:cs typeface="+mn-cs"/>
              </a:rPr>
              <a:t>$72.7 Billion is the annual amount spent on parking </a:t>
            </a:r>
          </a:p>
          <a:p>
            <a:r>
              <a:rPr lang="en-US" sz="1200" b="0" i="0" kern="1200" dirty="0">
                <a:solidFill>
                  <a:schemeClr val="tx1"/>
                </a:solidFill>
                <a:effectLst/>
                <a:latin typeface="+mn-lt"/>
                <a:ea typeface="+mn-ea"/>
                <a:cs typeface="+mn-cs"/>
              </a:rPr>
              <a:t>Americans pay around $20 Billion for overpaying in parking</a:t>
            </a:r>
          </a:p>
          <a:p>
            <a:r>
              <a:rPr lang="en-US" sz="1200" b="0" i="0" kern="1200" dirty="0">
                <a:solidFill>
                  <a:schemeClr val="tx1"/>
                </a:solidFill>
                <a:effectLst/>
                <a:latin typeface="+mn-lt"/>
                <a:ea typeface="+mn-ea"/>
                <a:cs typeface="+mn-cs"/>
              </a:rPr>
              <a:t>Srividya will be </a:t>
            </a:r>
            <a:r>
              <a:rPr lang="en-US" sz="1200" b="0" i="0" kern="1200" dirty="0" err="1">
                <a:solidFill>
                  <a:schemeClr val="tx1"/>
                </a:solidFill>
                <a:effectLst/>
                <a:latin typeface="+mn-lt"/>
                <a:ea typeface="+mn-ea"/>
                <a:cs typeface="+mn-cs"/>
              </a:rPr>
              <a:t>conti</a:t>
            </a:r>
            <a:r>
              <a:rPr lang="en-US"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EFB8AA3A-FABA-2847-A034-AE50031F4FA3}" type="slidenum">
              <a:rPr lang="en-US" smtClean="0"/>
              <a:t>6</a:t>
            </a:fld>
            <a:endParaRPr lang="en-US"/>
          </a:p>
        </p:txBody>
      </p:sp>
    </p:spTree>
    <p:extLst>
      <p:ext uri="{BB962C8B-B14F-4D97-AF65-F5344CB8AC3E}">
        <p14:creationId xmlns:p14="http://schemas.microsoft.com/office/powerpoint/2010/main" val="2929888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Privacy concerns:App users may be concerned about sharing their car license plate number and credit card information</a:t>
            </a:r>
          </a:p>
          <a:p>
            <a:r>
              <a:rPr lang="en-US" sz="1200" b="0" i="0" kern="1200" dirty="0">
                <a:solidFill>
                  <a:schemeClr val="tx1"/>
                </a:solidFill>
                <a:effectLst/>
                <a:latin typeface="+mn-lt"/>
                <a:ea typeface="+mn-ea"/>
                <a:cs typeface="+mn-cs"/>
              </a:rPr>
              <a:t>Legal concerns:We should make sure not to violate any parking laws and usage of information submitted by users while registration of their information in the app</a:t>
            </a:r>
          </a:p>
          <a:p>
            <a:r>
              <a:rPr lang="en-US" sz="1200" b="0" i="0" kern="1200" dirty="0">
                <a:solidFill>
                  <a:schemeClr val="tx1"/>
                </a:solidFill>
                <a:effectLst/>
                <a:latin typeface="+mn-lt"/>
                <a:ea typeface="+mn-ea"/>
                <a:cs typeface="+mn-cs"/>
              </a:rPr>
              <a:t>Misuse of facility:Some users can misuse the app’s facility by parking in the reserved spot of someone else. There should be a OTP for users to enter in the app for that particular spot for the meter to start as and when they park</a:t>
            </a:r>
          </a:p>
          <a:p>
            <a:r>
              <a:rPr lang="en-US" sz="1200" b="0" i="0" kern="1200" dirty="0">
                <a:solidFill>
                  <a:schemeClr val="tx1"/>
                </a:solidFill>
                <a:effectLst/>
                <a:latin typeface="+mn-lt"/>
                <a:ea typeface="+mn-ea"/>
                <a:cs typeface="+mn-cs"/>
              </a:rPr>
              <a:t>Permission concerns:Obtaining permission from the Government to implement this design as it has to be approved by the Police department as well</a:t>
            </a:r>
          </a:p>
          <a:p>
            <a:r>
              <a:rPr lang="en-US" sz="1200" b="0" i="0" kern="1200" dirty="0">
                <a:solidFill>
                  <a:schemeClr val="tx1"/>
                </a:solidFill>
                <a:effectLst/>
                <a:latin typeface="+mn-lt"/>
                <a:ea typeface="+mn-ea"/>
                <a:cs typeface="+mn-cs"/>
              </a:rPr>
              <a:t>Cost and promotions:The cost of implementing this idea without sponsor could be a concern. The cost involved in promotions and advertisement should be taken into consideration</a:t>
            </a:r>
          </a:p>
          <a:p>
            <a:r>
              <a:rPr lang="en-US" sz="1200" b="0" i="0" kern="1200" dirty="0">
                <a:solidFill>
                  <a:schemeClr val="tx1"/>
                </a:solidFill>
                <a:effectLst/>
                <a:latin typeface="+mn-lt"/>
                <a:ea typeface="+mn-ea"/>
                <a:cs typeface="+mn-cs"/>
              </a:rPr>
              <a:t>Competitor concerns:Existing applications that already have a customer base might try to implement a similar idea after the launch of our product. Customers who don’t know our product might decide to stick to using the old app</a:t>
            </a:r>
          </a:p>
          <a:p>
            <a:r>
              <a:rPr lang="en-US" sz="1200" b="0" i="0" kern="1200" dirty="0">
                <a:solidFill>
                  <a:schemeClr val="tx1"/>
                </a:solidFill>
                <a:effectLst/>
                <a:latin typeface="+mn-lt"/>
                <a:ea typeface="+mn-ea"/>
                <a:cs typeface="+mn-cs"/>
              </a:rPr>
              <a:t>Shwetha Narayanan will be </a:t>
            </a:r>
            <a:r>
              <a:rPr lang="en-US" sz="1200" b="0" i="0" kern="1200" dirty="0" err="1">
                <a:solidFill>
                  <a:schemeClr val="tx1"/>
                </a:solidFill>
                <a:effectLst/>
                <a:latin typeface="+mn-lt"/>
                <a:ea typeface="+mn-ea"/>
                <a:cs typeface="+mn-cs"/>
              </a:rPr>
              <a:t>conti</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FB8AA3A-FABA-2847-A034-AE50031F4FA3}" type="slidenum">
              <a:rPr lang="en-US" smtClean="0"/>
              <a:t>7</a:t>
            </a:fld>
            <a:endParaRPr lang="en-US"/>
          </a:p>
        </p:txBody>
      </p:sp>
    </p:spTree>
    <p:extLst>
      <p:ext uri="{BB962C8B-B14F-4D97-AF65-F5344CB8AC3E}">
        <p14:creationId xmlns:p14="http://schemas.microsoft.com/office/powerpoint/2010/main" val="3468057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 us see our use cases now:</a:t>
            </a:r>
          </a:p>
          <a:p>
            <a:r>
              <a:rPr lang="en-US" sz="1200" b="0" i="0" kern="1200" dirty="0">
                <a:solidFill>
                  <a:schemeClr val="tx1"/>
                </a:solidFill>
                <a:effectLst/>
                <a:latin typeface="+mn-lt"/>
                <a:ea typeface="+mn-ea"/>
                <a:cs typeface="+mn-cs"/>
              </a:rPr>
              <a:t>Making a payment for a parking spot: lets say Laura is driving around the city and is looking to park her car in one of the metered parking spots and she does not have enough quarters. She can use That’s my Spot app to pay for the parking spot via digital payment </a:t>
            </a:r>
          </a:p>
          <a:p>
            <a:r>
              <a:rPr lang="en-US" sz="1200" b="0" i="0" kern="1200" dirty="0">
                <a:solidFill>
                  <a:schemeClr val="tx1"/>
                </a:solidFill>
                <a:effectLst/>
                <a:latin typeface="+mn-lt"/>
                <a:ea typeface="+mn-ea"/>
                <a:cs typeface="+mn-cs"/>
              </a:rPr>
              <a:t>Ability to locate a parking spot: Srinath is visiting central park in New York. He has been driving around the streets multiple times to find a spot. For him to be able to park his car hassle free and be able to enjoy his sight-seeing happily, he can use That’s my Spot app to find where there are empty parking spots able to reach there using its location.</a:t>
            </a:r>
          </a:p>
          <a:p>
            <a:r>
              <a:rPr lang="en-US" sz="1200" b="0" i="0" kern="1200" dirty="0">
                <a:solidFill>
                  <a:schemeClr val="tx1"/>
                </a:solidFill>
                <a:effectLst/>
                <a:latin typeface="+mn-lt"/>
                <a:ea typeface="+mn-ea"/>
                <a:cs typeface="+mn-cs"/>
              </a:rPr>
              <a:t>Ability to book a parking spot: </a:t>
            </a:r>
            <a:r>
              <a:rPr lang="en-US" sz="1200" b="0" i="0" kern="1200" dirty="0" err="1">
                <a:solidFill>
                  <a:schemeClr val="tx1"/>
                </a:solidFill>
                <a:effectLst/>
                <a:latin typeface="+mn-lt"/>
                <a:ea typeface="+mn-ea"/>
                <a:cs typeface="+mn-cs"/>
              </a:rPr>
              <a:t>Thara</a:t>
            </a:r>
            <a:r>
              <a:rPr lang="en-US" sz="1200" b="0" i="0" kern="1200" dirty="0">
                <a:solidFill>
                  <a:schemeClr val="tx1"/>
                </a:solidFill>
                <a:effectLst/>
                <a:latin typeface="+mn-lt"/>
                <a:ea typeface="+mn-ea"/>
                <a:cs typeface="+mn-cs"/>
              </a:rPr>
              <a:t> is planning to visit a new city for her interview. She can pre book her parking spot  using that’s my spot app so that she doesn’t have to spend a lot of time looking for a parking spot </a:t>
            </a:r>
          </a:p>
          <a:p>
            <a:r>
              <a:rPr lang="en-US" sz="1200" b="0" i="0" kern="1200" dirty="0">
                <a:solidFill>
                  <a:schemeClr val="tx1"/>
                </a:solidFill>
                <a:effectLst/>
                <a:latin typeface="+mn-lt"/>
                <a:ea typeface="+mn-ea"/>
                <a:cs typeface="+mn-cs"/>
              </a:rPr>
              <a:t>Extending time in a parking spot: Abbey has reserved and paid for her metered parking spot for 2 hours and now knows that she needs the spot for another hour. She can use That’s my Spot to pay for another extra hour and avoid getting a parking ticket</a:t>
            </a:r>
          </a:p>
          <a:p>
            <a:r>
              <a:rPr lang="en-US" sz="1200" b="0" i="0" kern="1200" dirty="0">
                <a:solidFill>
                  <a:schemeClr val="tx1"/>
                </a:solidFill>
                <a:effectLst/>
                <a:latin typeface="+mn-lt"/>
                <a:ea typeface="+mn-ea"/>
                <a:cs typeface="+mn-cs"/>
              </a:rPr>
              <a:t>Update the parking spot availability : Matthew has pre-booked his parking spot in Cambridge for 3 hours for his doctor’s appointment. Now, his work is over in 2 hours. He can use That’s my Spot to update the information so that the next user will be able to see the spot being available for them to use.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Takeaway:</a:t>
            </a:r>
          </a:p>
          <a:p>
            <a:r>
              <a:rPr lang="en-US" sz="1200" b="0" i="0" kern="1200" dirty="0">
                <a:solidFill>
                  <a:schemeClr val="tx1"/>
                </a:solidFill>
                <a:effectLst/>
                <a:latin typeface="+mn-lt"/>
                <a:ea typeface="+mn-ea"/>
                <a:cs typeface="+mn-cs"/>
              </a:rPr>
              <a:t>Everyday, thousands of people waste time in traffic and in searching for a parking spot. This app is a way to help people to have little more time to complete their daily goals in the most efficient way!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Thank you for watching!!</a:t>
            </a:r>
            <a:endParaRPr lang="en-US" dirty="0"/>
          </a:p>
        </p:txBody>
      </p:sp>
      <p:sp>
        <p:nvSpPr>
          <p:cNvPr id="4" name="Slide Number Placeholder 3"/>
          <p:cNvSpPr>
            <a:spLocks noGrp="1"/>
          </p:cNvSpPr>
          <p:nvPr>
            <p:ph type="sldNum" sz="quarter" idx="5"/>
          </p:nvPr>
        </p:nvSpPr>
        <p:spPr/>
        <p:txBody>
          <a:bodyPr/>
          <a:lstStyle/>
          <a:p>
            <a:fld id="{EFB8AA3A-FABA-2847-A034-AE50031F4FA3}" type="slidenum">
              <a:rPr lang="en-US" smtClean="0"/>
              <a:t>8</a:t>
            </a:fld>
            <a:endParaRPr lang="en-US"/>
          </a:p>
        </p:txBody>
      </p:sp>
    </p:spTree>
    <p:extLst>
      <p:ext uri="{BB962C8B-B14F-4D97-AF65-F5344CB8AC3E}">
        <p14:creationId xmlns:p14="http://schemas.microsoft.com/office/powerpoint/2010/main" val="334070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6012F23-70D7-4DD5-BD49-3F6869BA6F0A}"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3933825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012F23-70D7-4DD5-BD49-3F6869BA6F0A}"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1422364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012F23-70D7-4DD5-BD49-3F6869BA6F0A}"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3630783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012F23-70D7-4DD5-BD49-3F6869BA6F0A}"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3953228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012F23-70D7-4DD5-BD49-3F6869BA6F0A}"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1392065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6012F23-70D7-4DD5-BD49-3F6869BA6F0A}" type="datetimeFigureOut">
              <a:rPr lang="en-US" smtClean="0"/>
              <a:t>10/22/19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1190400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6012F23-70D7-4DD5-BD49-3F6869BA6F0A}" type="datetimeFigureOut">
              <a:rPr lang="en-US" smtClean="0"/>
              <a:t>10/22/19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3783035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6012F23-70D7-4DD5-BD49-3F6869BA6F0A}" type="datetimeFigureOut">
              <a:rPr lang="en-US" smtClean="0"/>
              <a:t>10/22/19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878444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012F23-70D7-4DD5-BD49-3F6869BA6F0A}" type="datetimeFigureOut">
              <a:rPr lang="en-US" smtClean="0"/>
              <a:t>10/22/19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2926955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6012F23-70D7-4DD5-BD49-3F6869BA6F0A}" type="datetimeFigureOut">
              <a:rPr lang="en-US" smtClean="0"/>
              <a:t>10/22/19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3835870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6012F23-70D7-4DD5-BD49-3F6869BA6F0A}" type="datetimeFigureOut">
              <a:rPr lang="en-US" smtClean="0"/>
              <a:t>10/22/19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BDBBD2-DC61-4007-B299-54F6ECE4300A}" type="slidenum">
              <a:rPr lang="en-US" smtClean="0"/>
              <a:t>‹#›</a:t>
            </a:fld>
            <a:endParaRPr lang="en-US"/>
          </a:p>
        </p:txBody>
      </p:sp>
    </p:spTree>
    <p:extLst>
      <p:ext uri="{BB962C8B-B14F-4D97-AF65-F5344CB8AC3E}">
        <p14:creationId xmlns:p14="http://schemas.microsoft.com/office/powerpoint/2010/main" val="23041513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012F23-70D7-4DD5-BD49-3F6869BA6F0A}" type="datetimeFigureOut">
              <a:rPr lang="en-US" smtClean="0"/>
              <a:t>10/22/19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BDBBD2-DC61-4007-B299-54F6ECE4300A}" type="slidenum">
              <a:rPr lang="en-US" smtClean="0"/>
              <a:t>‹#›</a:t>
            </a:fld>
            <a:endParaRPr lang="en-US"/>
          </a:p>
        </p:txBody>
      </p:sp>
    </p:spTree>
    <p:extLst>
      <p:ext uri="{BB962C8B-B14F-4D97-AF65-F5344CB8AC3E}">
        <p14:creationId xmlns:p14="http://schemas.microsoft.com/office/powerpoint/2010/main" val="2240274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microsoft.com/office/2007/relationships/media" Target="../media/media4.m4a"/><Relationship Id="rId1" Type="http://schemas.openxmlformats.org/officeDocument/2006/relationships/audio" Target="NULL" TargetMode="External"/><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1.png"/><Relationship Id="rId4" Type="http://schemas.openxmlformats.org/officeDocument/2006/relationships/notesSlide" Target="../notesSlides/notesSlide4.xml"/><Relationship Id="rId9" Type="http://schemas.microsoft.com/office/2007/relationships/diagramDrawing" Target="../diagrams/drawing2.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diagramQuickStyle" Target="../diagrams/quickStyle3.xml"/><Relationship Id="rId3" Type="http://schemas.microsoft.com/office/2007/relationships/media" Target="../media/media5.m4a"/><Relationship Id="rId7" Type="http://schemas.openxmlformats.org/officeDocument/2006/relationships/image" Target="../media/image4.png"/><Relationship Id="rId12" Type="http://schemas.openxmlformats.org/officeDocument/2006/relationships/diagramLayout" Target="../diagrams/layout3.xml"/><Relationship Id="rId2" Type="http://schemas.openxmlformats.org/officeDocument/2006/relationships/audio" Target="NULL" TargetMode="External"/><Relationship Id="rId16" Type="http://schemas.openxmlformats.org/officeDocument/2006/relationships/image" Target="../media/image8.png"/><Relationship Id="rId1" Type="http://schemas.openxmlformats.org/officeDocument/2006/relationships/themeOverride" Target="../theme/themeOverride1.xml"/><Relationship Id="rId6" Type="http://schemas.openxmlformats.org/officeDocument/2006/relationships/image" Target="../media/image3.png"/><Relationship Id="rId11" Type="http://schemas.openxmlformats.org/officeDocument/2006/relationships/diagramData" Target="../diagrams/data3.xml"/><Relationship Id="rId5" Type="http://schemas.openxmlformats.org/officeDocument/2006/relationships/notesSlide" Target="../notesSlides/notesSlide5.xml"/><Relationship Id="rId15" Type="http://schemas.microsoft.com/office/2007/relationships/diagramDrawing" Target="../diagrams/drawing3.xml"/><Relationship Id="rId10" Type="http://schemas.openxmlformats.org/officeDocument/2006/relationships/image" Target="../media/image7.png"/><Relationship Id="rId4" Type="http://schemas.openxmlformats.org/officeDocument/2006/relationships/slideLayout" Target="../slideLayouts/slideLayout4.xml"/><Relationship Id="rId9" Type="http://schemas.openxmlformats.org/officeDocument/2006/relationships/image" Target="../media/image6.png"/><Relationship Id="rId14" Type="http://schemas.openxmlformats.org/officeDocument/2006/relationships/diagramColors" Target="../diagrams/colors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chart" Target="../charts/char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microsoft.com/office/2007/relationships/media" Target="../media/media7.m4a"/><Relationship Id="rId1" Type="http://schemas.openxmlformats.org/officeDocument/2006/relationships/audio" Target="NULL" TargetMode="External"/><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1.png"/><Relationship Id="rId4" Type="http://schemas.openxmlformats.org/officeDocument/2006/relationships/notesSlide" Target="../notesSlides/notesSlide7.xml"/><Relationship Id="rId9" Type="http://schemas.microsoft.com/office/2007/relationships/diagramDrawing" Target="../diagrams/drawing4.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5.xml"/><Relationship Id="rId13" Type="http://schemas.openxmlformats.org/officeDocument/2006/relationships/diagramColors" Target="../diagrams/colors6.xml"/><Relationship Id="rId3" Type="http://schemas.openxmlformats.org/officeDocument/2006/relationships/slideLayout" Target="../slideLayouts/slideLayout2.xml"/><Relationship Id="rId7" Type="http://schemas.openxmlformats.org/officeDocument/2006/relationships/diagramQuickStyle" Target="../diagrams/quickStyle5.xml"/><Relationship Id="rId12" Type="http://schemas.openxmlformats.org/officeDocument/2006/relationships/diagramQuickStyle" Target="../diagrams/quickStyle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Layout" Target="../diagrams/layout5.xml"/><Relationship Id="rId11" Type="http://schemas.openxmlformats.org/officeDocument/2006/relationships/diagramLayout" Target="../diagrams/layout6.xml"/><Relationship Id="rId5" Type="http://schemas.openxmlformats.org/officeDocument/2006/relationships/diagramData" Target="../diagrams/data5.xml"/><Relationship Id="rId15" Type="http://schemas.openxmlformats.org/officeDocument/2006/relationships/image" Target="../media/image1.png"/><Relationship Id="rId10" Type="http://schemas.openxmlformats.org/officeDocument/2006/relationships/diagramData" Target="../diagrams/data6.xml"/><Relationship Id="rId4" Type="http://schemas.openxmlformats.org/officeDocument/2006/relationships/notesSlide" Target="../notesSlides/notesSlide8.xml"/><Relationship Id="rId9" Type="http://schemas.microsoft.com/office/2007/relationships/diagramDrawing" Target="../diagrams/drawing5.xml"/><Relationship Id="rId14" Type="http://schemas.microsoft.com/office/2007/relationships/diagramDrawing" Target="../diagrams/drawin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1999" cy="685800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solidFill>
                  <a:schemeClr val="tx1"/>
                </a:solidFill>
                <a:latin typeface="Bahnschrift SemiBold" panose="020B0502040204020203" pitchFamily="34" charset="0"/>
              </a:rPr>
              <a:t>B-13 </a:t>
            </a:r>
            <a:br>
              <a:rPr lang="en-US" sz="8000" b="1" dirty="0">
                <a:solidFill>
                  <a:schemeClr val="tx1"/>
                </a:solidFill>
                <a:latin typeface="Bahnschrift SemiBold" panose="020B0502040204020203" pitchFamily="34" charset="0"/>
              </a:rPr>
            </a:br>
            <a:r>
              <a:rPr lang="en-US" sz="8000" b="1" dirty="0">
                <a:solidFill>
                  <a:schemeClr val="tx1"/>
                </a:solidFill>
                <a:latin typeface="Bahnschrift SemiBold" panose="020B0502040204020203" pitchFamily="34" charset="0"/>
              </a:rPr>
              <a:t>THAT’S </a:t>
            </a:r>
            <a:r>
              <a:rPr lang="en-US" sz="8000" b="1" dirty="0">
                <a:solidFill>
                  <a:schemeClr val="accent2"/>
                </a:solidFill>
                <a:latin typeface="Bahnschrift SemiBold" panose="020B0502040204020203" pitchFamily="34" charset="0"/>
              </a:rPr>
              <a:t>MY</a:t>
            </a:r>
            <a:r>
              <a:rPr lang="en-US" sz="8000" b="1" dirty="0">
                <a:solidFill>
                  <a:schemeClr val="tx1"/>
                </a:solidFill>
                <a:latin typeface="Bahnschrift SemiBold" panose="020B0502040204020203" pitchFamily="34" charset="0"/>
              </a:rPr>
              <a:t> </a:t>
            </a:r>
            <a:r>
              <a:rPr lang="en-US" sz="8000" b="1" dirty="0">
                <a:solidFill>
                  <a:schemeClr val="accent2"/>
                </a:solidFill>
                <a:latin typeface="Bahnschrift SemiBold" panose="020B0502040204020203" pitchFamily="34" charset="0"/>
              </a:rPr>
              <a:t>SPOT</a:t>
            </a:r>
          </a:p>
          <a:p>
            <a:pPr algn="ctr"/>
            <a:endParaRPr lang="en-US" sz="6000" b="1" dirty="0">
              <a:solidFill>
                <a:schemeClr val="accent2"/>
              </a:solidFill>
              <a:latin typeface="Bahnschrift SemiBold" panose="020B0502040204020203" pitchFamily="34" charset="0"/>
            </a:endParaRPr>
          </a:p>
          <a:p>
            <a:pPr lvl="8"/>
            <a:r>
              <a:rPr lang="en-US" dirty="0"/>
              <a:t>				</a:t>
            </a:r>
            <a:r>
              <a:rPr lang="en-US" sz="3200" dirty="0">
                <a:solidFill>
                  <a:schemeClr val="tx1"/>
                </a:solidFill>
                <a:latin typeface="Bahnschrift SemiBold" panose="020B0502040204020203"/>
              </a:rPr>
              <a:t>-Srividya Balaji</a:t>
            </a:r>
          </a:p>
          <a:p>
            <a:pPr lvl="8"/>
            <a:r>
              <a:rPr lang="en-US" sz="3200" dirty="0">
                <a:solidFill>
                  <a:schemeClr val="tx1"/>
                </a:solidFill>
                <a:latin typeface="Bahnschrift SemiBold" panose="020B0502040204020203"/>
              </a:rPr>
              <a:t>				-Shweta Chaudhary</a:t>
            </a:r>
          </a:p>
          <a:p>
            <a:pPr lvl="8"/>
            <a:r>
              <a:rPr lang="en-US" sz="3200" dirty="0">
                <a:solidFill>
                  <a:schemeClr val="tx1"/>
                </a:solidFill>
                <a:latin typeface="Bahnschrift SemiBold" panose="020B0502040204020203"/>
              </a:rPr>
              <a:t>				-Shubham Metha</a:t>
            </a:r>
          </a:p>
          <a:p>
            <a:pPr lvl="8"/>
            <a:r>
              <a:rPr lang="en-US" sz="3200" dirty="0">
                <a:solidFill>
                  <a:schemeClr val="tx1"/>
                </a:solidFill>
                <a:latin typeface="Bahnschrift SemiBold" panose="020B0502040204020203"/>
              </a:rPr>
              <a:t>				-Shwetha Narayanan</a:t>
            </a:r>
          </a:p>
          <a:p>
            <a:pPr lvl="8"/>
            <a:r>
              <a:rPr lang="en-US" sz="3200" dirty="0">
                <a:solidFill>
                  <a:schemeClr val="tx1"/>
                </a:solidFill>
                <a:latin typeface="Bahnschrift SemiBold" panose="020B0502040204020203"/>
              </a:rPr>
              <a:t>				-</a:t>
            </a:r>
            <a:r>
              <a:rPr lang="en-US" sz="3200" dirty="0" err="1">
                <a:solidFill>
                  <a:schemeClr val="tx1"/>
                </a:solidFill>
                <a:latin typeface="Bahnschrift SemiBold" panose="020B0502040204020203"/>
              </a:rPr>
              <a:t>Sonal</a:t>
            </a:r>
            <a:r>
              <a:rPr lang="en-US" sz="3200" dirty="0">
                <a:solidFill>
                  <a:schemeClr val="tx1"/>
                </a:solidFill>
                <a:latin typeface="Bahnschrift SemiBold" panose="020B0502040204020203"/>
              </a:rPr>
              <a:t> </a:t>
            </a:r>
            <a:r>
              <a:rPr lang="en-US" sz="3200" dirty="0" err="1">
                <a:solidFill>
                  <a:schemeClr val="tx1"/>
                </a:solidFill>
                <a:latin typeface="Bahnschrift SemiBold" panose="020B0502040204020203"/>
              </a:rPr>
              <a:t>Thube</a:t>
            </a:r>
            <a:endParaRPr lang="en-US" sz="3200" dirty="0">
              <a:solidFill>
                <a:schemeClr val="tx1"/>
              </a:solidFill>
              <a:latin typeface="Bahnschrift SemiBold" panose="020B0502040204020203"/>
            </a:endParaRPr>
          </a:p>
        </p:txBody>
      </p:sp>
      <p:pic>
        <p:nvPicPr>
          <p:cNvPr id="2" name="Audio 1">
            <a:hlinkClick r:id="" action="ppaction://media"/>
            <a:extLst>
              <a:ext uri="{FF2B5EF4-FFF2-40B4-BE49-F238E27FC236}">
                <a16:creationId xmlns:a16="http://schemas.microsoft.com/office/drawing/2014/main" id="{532EBE9A-8B87-4F4B-84A3-3D888A33FA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796984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9052">
        <p159:morph option="byObject"/>
      </p:transition>
    </mc:Choice>
    <mc:Fallback xmlns="">
      <p:transition spd="slow" advTm="905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EC249E9B-3487-48D1-861B-9A60019DCFB4}"/>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353384" y="317392"/>
            <a:ext cx="9485232" cy="6223215"/>
          </a:xfrm>
        </p:spPr>
      </p:pic>
      <p:pic>
        <p:nvPicPr>
          <p:cNvPr id="3" name="Audio 2">
            <a:hlinkClick r:id="" action="ppaction://media"/>
            <a:extLst>
              <a:ext uri="{FF2B5EF4-FFF2-40B4-BE49-F238E27FC236}">
                <a16:creationId xmlns:a16="http://schemas.microsoft.com/office/drawing/2014/main" id="{05FF341B-37C4-F944-A027-74205677EEC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86709699"/>
      </p:ext>
    </p:extLst>
  </p:cSld>
  <p:clrMapOvr>
    <a:masterClrMapping/>
  </p:clrMapOvr>
  <mc:AlternateContent xmlns:mc="http://schemas.openxmlformats.org/markup-compatibility/2006" xmlns:p14="http://schemas.microsoft.com/office/powerpoint/2010/main">
    <mc:Choice Requires="p14">
      <p:transition spd="med" p14:dur="700" advTm="57786">
        <p:fade/>
      </p:transition>
    </mc:Choice>
    <mc:Fallback xmlns="">
      <p:transition spd="med" advTm="577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Bahnschrift SemiBold" panose="020B0502040204020203" pitchFamily="34" charset="0"/>
                <a:ea typeface="+mn-ea"/>
                <a:cs typeface="+mn-cs"/>
              </a:rPr>
              <a:t>Unmet Needs</a:t>
            </a:r>
          </a:p>
        </p:txBody>
      </p:sp>
      <p:sp>
        <p:nvSpPr>
          <p:cNvPr id="29" name="TextBox 28"/>
          <p:cNvSpPr txBox="1"/>
          <p:nvPr/>
        </p:nvSpPr>
        <p:spPr>
          <a:xfrm>
            <a:off x="4082473" y="2050473"/>
            <a:ext cx="45719" cy="369332"/>
          </a:xfrm>
          <a:prstGeom prst="rect">
            <a:avLst/>
          </a:prstGeom>
          <a:noFill/>
        </p:spPr>
        <p:txBody>
          <a:bodyPr wrap="square" rtlCol="0">
            <a:spAutoFit/>
          </a:bodyPr>
          <a:lstStyle/>
          <a:p>
            <a:endParaRPr lang="en-US" dirty="0"/>
          </a:p>
        </p:txBody>
      </p:sp>
      <p:graphicFrame>
        <p:nvGraphicFramePr>
          <p:cNvPr id="7" name="Diagram 6">
            <a:extLst>
              <a:ext uri="{FF2B5EF4-FFF2-40B4-BE49-F238E27FC236}">
                <a16:creationId xmlns:a16="http://schemas.microsoft.com/office/drawing/2014/main" id="{FE737C91-E497-F742-B90E-168DD7411092}"/>
              </a:ext>
            </a:extLst>
          </p:cNvPr>
          <p:cNvGraphicFramePr/>
          <p:nvPr>
            <p:extLst>
              <p:ext uri="{D42A27DB-BD31-4B8C-83A1-F6EECF244321}">
                <p14:modId xmlns:p14="http://schemas.microsoft.com/office/powerpoint/2010/main" val="1482139498"/>
              </p:ext>
            </p:extLst>
          </p:nvPr>
        </p:nvGraphicFramePr>
        <p:xfrm>
          <a:off x="838200" y="1690688"/>
          <a:ext cx="10880188" cy="444764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Audio 3">
            <a:hlinkClick r:id="" action="ppaction://media"/>
            <a:extLst>
              <a:ext uri="{FF2B5EF4-FFF2-40B4-BE49-F238E27FC236}">
                <a16:creationId xmlns:a16="http://schemas.microsoft.com/office/drawing/2014/main" id="{9731C273-D83E-FC46-B24C-C53A2E42C3C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24559161"/>
      </p:ext>
    </p:extLst>
  </p:cSld>
  <p:clrMapOvr>
    <a:masterClrMapping/>
  </p:clrMapOvr>
  <mc:AlternateContent xmlns:mc="http://schemas.openxmlformats.org/markup-compatibility/2006" xmlns:p14="http://schemas.microsoft.com/office/powerpoint/2010/main">
    <mc:Choice Requires="p14">
      <p:transition spd="med" p14:dur="700" advTm="56163">
        <p:fade/>
      </p:transition>
    </mc:Choice>
    <mc:Fallback xmlns="">
      <p:transition spd="med" advTm="5616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Bahnschrift SemiBold" panose="020B0502040204020203" pitchFamily="34" charset="0"/>
                <a:ea typeface="+mn-ea"/>
                <a:cs typeface="+mn-cs"/>
              </a:rPr>
              <a:t>Customer Segment</a:t>
            </a:r>
          </a:p>
        </p:txBody>
      </p:sp>
      <p:sp>
        <p:nvSpPr>
          <p:cNvPr id="29" name="TextBox 28"/>
          <p:cNvSpPr txBox="1"/>
          <p:nvPr/>
        </p:nvSpPr>
        <p:spPr>
          <a:xfrm>
            <a:off x="4082473" y="2050473"/>
            <a:ext cx="45719" cy="369332"/>
          </a:xfrm>
          <a:prstGeom prst="rect">
            <a:avLst/>
          </a:prstGeom>
          <a:noFill/>
        </p:spPr>
        <p:txBody>
          <a:bodyPr wrap="square" rtlCol="0">
            <a:spAutoFit/>
          </a:bodyPr>
          <a:lstStyle/>
          <a:p>
            <a:endParaRPr lang="en-US" dirty="0"/>
          </a:p>
        </p:txBody>
      </p:sp>
      <p:graphicFrame>
        <p:nvGraphicFramePr>
          <p:cNvPr id="5" name="Diagram 4">
            <a:extLst>
              <a:ext uri="{FF2B5EF4-FFF2-40B4-BE49-F238E27FC236}">
                <a16:creationId xmlns:a16="http://schemas.microsoft.com/office/drawing/2014/main" id="{392D2531-8682-8847-83E5-A391ED8DE830}"/>
              </a:ext>
            </a:extLst>
          </p:cNvPr>
          <p:cNvGraphicFramePr/>
          <p:nvPr>
            <p:extLst>
              <p:ext uri="{D42A27DB-BD31-4B8C-83A1-F6EECF244321}">
                <p14:modId xmlns:p14="http://schemas.microsoft.com/office/powerpoint/2010/main" val="1549086495"/>
              </p:ext>
            </p:extLst>
          </p:nvPr>
        </p:nvGraphicFramePr>
        <p:xfrm>
          <a:off x="1422400" y="1690688"/>
          <a:ext cx="8737600" cy="444764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85BD2EB8-3838-5B4A-A297-C285CD8B6614}"/>
              </a:ext>
            </a:extLst>
          </p:cNvPr>
          <p:cNvPicPr>
            <a:picLocks noChangeAspect="1"/>
          </p:cNvPicPr>
          <p:nvPr>
            <a:audioFile r:link="rId1"/>
            <p:extLst>
              <p:ext uri="{DAA4B4D4-6D71-4841-9C94-3DE7FCFB9230}">
                <p14:media xmlns:p14="http://schemas.microsoft.com/office/powerpoint/2010/main" r:embed="rId2">
                  <p14:trim end="4762.0408"/>
                </p14:media>
              </p:ext>
            </p:extLst>
          </p:nvPr>
        </p:nvPicPr>
        <p:blipFill>
          <a:blip r:embed="rId10"/>
          <a:stretch>
            <a:fillRect/>
          </a:stretch>
        </p:blipFill>
        <p:spPr>
          <a:xfrm>
            <a:off x="11070282" y="5731933"/>
            <a:ext cx="812800" cy="812800"/>
          </a:xfrm>
          <a:prstGeom prst="rect">
            <a:avLst/>
          </a:prstGeom>
        </p:spPr>
      </p:pic>
    </p:spTree>
    <p:extLst>
      <p:ext uri="{BB962C8B-B14F-4D97-AF65-F5344CB8AC3E}">
        <p14:creationId xmlns:p14="http://schemas.microsoft.com/office/powerpoint/2010/main" val="2626875131"/>
      </p:ext>
    </p:extLst>
  </p:cSld>
  <p:clrMapOvr>
    <a:masterClrMapping/>
  </p:clrMapOvr>
  <mc:AlternateContent xmlns:mc="http://schemas.openxmlformats.org/markup-compatibility/2006" xmlns:p14="http://schemas.microsoft.com/office/powerpoint/2010/main">
    <mc:Choice Requires="p14">
      <p:transition spd="med" p14:dur="700" advTm="19416">
        <p:fade/>
      </p:transition>
    </mc:Choice>
    <mc:Fallback xmlns="">
      <p:transition spd="med" advTm="194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latin typeface="Bahnschrift SemiBold" panose="020B0502040204020203" pitchFamily="34" charset="0"/>
                <a:ea typeface="+mn-ea"/>
                <a:cs typeface="+mn-cs"/>
              </a:rPr>
              <a:t>Existing Solutions and why they aren’t good enough</a:t>
            </a:r>
          </a:p>
        </p:txBody>
      </p:sp>
      <p:pic>
        <p:nvPicPr>
          <p:cNvPr id="5" name="Content Placeholder 8"/>
          <p:cNvPicPr>
            <a:picLocks noGrp="1" noChangeAspect="1"/>
          </p:cNvPicPr>
          <p:nvPr>
            <p:ph sz="half" idx="2"/>
          </p:nvPr>
        </p:nvPicPr>
        <p:blipFill>
          <a:blip r:embed="rId6">
            <a:extLst>
              <a:ext uri="{28A0092B-C50C-407E-A947-70E740481C1C}">
                <a14:useLocalDpi xmlns:a14="http://schemas.microsoft.com/office/drawing/2010/main" val="0"/>
              </a:ext>
            </a:extLst>
          </a:blip>
          <a:stretch>
            <a:fillRect/>
          </a:stretch>
        </p:blipFill>
        <p:spPr>
          <a:xfrm>
            <a:off x="8001009" y="3068076"/>
            <a:ext cx="1935630" cy="1935630"/>
          </a:xfrm>
        </p:spPr>
      </p:pic>
      <p:pic>
        <p:nvPicPr>
          <p:cNvPr id="6" name="Pictur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30113" y="1389185"/>
            <a:ext cx="1770896" cy="1935631"/>
          </a:xfrm>
          <a:prstGeom prst="rect">
            <a:avLst/>
          </a:prstGeom>
        </p:spPr>
      </p:pic>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936638" y="4439675"/>
            <a:ext cx="1737287" cy="1737287"/>
          </a:xfrm>
          <a:prstGeom prst="rect">
            <a:avLst/>
          </a:prstGeom>
        </p:spPr>
      </p:pic>
      <p:pic>
        <p:nvPicPr>
          <p:cNvPr id="8" name="Picture 7"/>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019800" y="4637632"/>
            <a:ext cx="1981209" cy="1382370"/>
          </a:xfrm>
          <a:prstGeom prst="rect">
            <a:avLst/>
          </a:prstGeom>
        </p:spPr>
      </p:pic>
      <p:pic>
        <p:nvPicPr>
          <p:cNvPr id="9" name="Picture 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390772" y="1222131"/>
            <a:ext cx="1840157" cy="1840157"/>
          </a:xfrm>
          <a:prstGeom prst="rect">
            <a:avLst/>
          </a:prstGeom>
        </p:spPr>
      </p:pic>
      <p:graphicFrame>
        <p:nvGraphicFramePr>
          <p:cNvPr id="4" name="Diagram 3">
            <a:extLst>
              <a:ext uri="{FF2B5EF4-FFF2-40B4-BE49-F238E27FC236}">
                <a16:creationId xmlns:a16="http://schemas.microsoft.com/office/drawing/2014/main" id="{82712C33-0C65-4D4D-9FC7-33AA4C073DBE}"/>
              </a:ext>
            </a:extLst>
          </p:cNvPr>
          <p:cNvGraphicFramePr/>
          <p:nvPr>
            <p:extLst>
              <p:ext uri="{D42A27DB-BD31-4B8C-83A1-F6EECF244321}">
                <p14:modId xmlns:p14="http://schemas.microsoft.com/office/powerpoint/2010/main" val="2541827240"/>
              </p:ext>
            </p:extLst>
          </p:nvPr>
        </p:nvGraphicFramePr>
        <p:xfrm>
          <a:off x="-445919" y="1923393"/>
          <a:ext cx="6407807" cy="4423115"/>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13" name="Audio 12">
            <a:hlinkClick r:id="" action="ppaction://media"/>
          </p:cNvPr>
          <p:cNvPicPr>
            <a:picLocks noChangeAspect="1"/>
          </p:cNvPicPr>
          <p:nvPr>
            <a:audioFile r:link="rId2"/>
            <p:extLst>
              <p:ext uri="{DAA4B4D4-6D71-4841-9C94-3DE7FCFB9230}">
                <p14:media xmlns:p14="http://schemas.microsoft.com/office/powerpoint/2010/main" r:embed="rId3">
                  <p14:trim end="381.4965"/>
                </p14:media>
              </p:ext>
            </p:extLst>
          </p:nvPr>
        </p:nvPicPr>
        <p:blipFill>
          <a:blip r:embed="rId1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334018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Tm="41699">
        <p:fade/>
      </p:transition>
    </mc:Choice>
    <mc:Fallback xmlns="">
      <p:transition spd="med" advTm="4169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en-US" dirty="0">
                <a:latin typeface="Bahnschrift SemiBold" panose="020B0502040204020203" pitchFamily="34" charset="0"/>
                <a:ea typeface="+mn-ea"/>
                <a:cs typeface="+mn-cs"/>
              </a:rPr>
              <a:t>Market Size</a:t>
            </a:r>
          </a:p>
        </p:txBody>
      </p:sp>
      <p:graphicFrame>
        <p:nvGraphicFramePr>
          <p:cNvPr id="46" name="Content Placeholder 45"/>
          <p:cNvGraphicFramePr>
            <a:graphicFrameLocks noGrp="1"/>
          </p:cNvGraphicFramePr>
          <p:nvPr>
            <p:ph idx="1"/>
            <p:extLst>
              <p:ext uri="{D42A27DB-BD31-4B8C-83A1-F6EECF244321}">
                <p14:modId xmlns:p14="http://schemas.microsoft.com/office/powerpoint/2010/main" val="1030868287"/>
              </p:ext>
            </p:extLst>
          </p:nvPr>
        </p:nvGraphicFramePr>
        <p:xfrm>
          <a:off x="899391" y="1579852"/>
          <a:ext cx="10393219" cy="4741430"/>
        </p:xfrm>
        <a:graphic>
          <a:graphicData uri="http://schemas.openxmlformats.org/drawingml/2006/chart">
            <c:chart xmlns:c="http://schemas.openxmlformats.org/drawingml/2006/chart" xmlns:r="http://schemas.openxmlformats.org/officeDocument/2006/relationships" r:id="rId5"/>
          </a:graphicData>
        </a:graphic>
      </p:graphicFrame>
      <p:sp>
        <p:nvSpPr>
          <p:cNvPr id="29" name="TextBox 28"/>
          <p:cNvSpPr txBox="1"/>
          <p:nvPr/>
        </p:nvSpPr>
        <p:spPr>
          <a:xfrm>
            <a:off x="4082473" y="2050473"/>
            <a:ext cx="45719" cy="369332"/>
          </a:xfrm>
          <a:prstGeom prst="rect">
            <a:avLst/>
          </a:prstGeom>
          <a:noFill/>
        </p:spPr>
        <p:txBody>
          <a:bodyPr wrap="square" rtlCol="0">
            <a:spAutoFit/>
          </a:bodyPr>
          <a:lstStyle/>
          <a:p>
            <a:endParaRPr lang="en-US" dirty="0"/>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13435706"/>
      </p:ext>
    </p:extLst>
  </p:cSld>
  <p:clrMapOvr>
    <a:masterClrMapping/>
  </p:clrMapOvr>
  <mc:AlternateContent xmlns:mc="http://schemas.openxmlformats.org/markup-compatibility/2006" xmlns:p14="http://schemas.microsoft.com/office/powerpoint/2010/main">
    <mc:Choice Requires="p14">
      <p:transition spd="med" p14:dur="700" advTm="33252">
        <p:fade/>
      </p:transition>
    </mc:Choice>
    <mc:Fallback xmlns="">
      <p:transition spd="med" advTm="3325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Bahnschrift SemiBold" panose="020B0502040204020203" pitchFamily="34" charset="0"/>
                <a:ea typeface="+mn-ea"/>
                <a:cs typeface="+mn-cs"/>
              </a:rPr>
              <a:t>Risks</a:t>
            </a:r>
            <a:br>
              <a:rPr lang="en-US" dirty="0">
                <a:latin typeface="Bahnschrift SemiBold" panose="020B0502040204020203" pitchFamily="34" charset="0"/>
                <a:ea typeface="+mn-ea"/>
                <a:cs typeface="+mn-cs"/>
              </a:rPr>
            </a:br>
            <a:endParaRPr lang="en-US" dirty="0">
              <a:latin typeface="Bahnschrift SemiBold" panose="020B0502040204020203" pitchFamily="34" charset="0"/>
              <a:ea typeface="+mn-ea"/>
              <a:cs typeface="+mn-cs"/>
            </a:endParaRPr>
          </a:p>
        </p:txBody>
      </p:sp>
      <p:sp>
        <p:nvSpPr>
          <p:cNvPr id="29" name="TextBox 28"/>
          <p:cNvSpPr txBox="1"/>
          <p:nvPr/>
        </p:nvSpPr>
        <p:spPr>
          <a:xfrm>
            <a:off x="4082473" y="2050473"/>
            <a:ext cx="45719" cy="369332"/>
          </a:xfrm>
          <a:prstGeom prst="rect">
            <a:avLst/>
          </a:prstGeom>
          <a:noFill/>
        </p:spPr>
        <p:txBody>
          <a:bodyPr wrap="square" rtlCol="0">
            <a:spAutoFit/>
          </a:bodyPr>
          <a:lstStyle/>
          <a:p>
            <a:endParaRPr lang="en-US" dirty="0"/>
          </a:p>
        </p:txBody>
      </p:sp>
      <p:graphicFrame>
        <p:nvGraphicFramePr>
          <p:cNvPr id="4" name="Diagram 3">
            <a:extLst>
              <a:ext uri="{FF2B5EF4-FFF2-40B4-BE49-F238E27FC236}">
                <a16:creationId xmlns:a16="http://schemas.microsoft.com/office/drawing/2014/main" id="{13A13767-0F86-3C42-9E1F-7CE97711D626}"/>
              </a:ext>
            </a:extLst>
          </p:cNvPr>
          <p:cNvGraphicFramePr/>
          <p:nvPr>
            <p:extLst>
              <p:ext uri="{D42A27DB-BD31-4B8C-83A1-F6EECF244321}">
                <p14:modId xmlns:p14="http://schemas.microsoft.com/office/powerpoint/2010/main" val="3585384797"/>
              </p:ext>
            </p:extLst>
          </p:nvPr>
        </p:nvGraphicFramePr>
        <p:xfrm>
          <a:off x="1821794" y="1074208"/>
          <a:ext cx="8128000" cy="54186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A448EEBD-7ADB-D447-8C4E-780F7F66A5A3}"/>
              </a:ext>
            </a:extLst>
          </p:cNvPr>
          <p:cNvPicPr>
            <a:picLocks noChangeAspect="1"/>
          </p:cNvPicPr>
          <p:nvPr>
            <a:audioFile r:link="rId1"/>
            <p:extLst>
              <p:ext uri="{DAA4B4D4-6D71-4841-9C94-3DE7FCFB9230}">
                <p14:media xmlns:p14="http://schemas.microsoft.com/office/powerpoint/2010/main" r:embed="rId2">
                  <p14:trim end="1015.1473"/>
                </p14:media>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04299817"/>
      </p:ext>
    </p:extLst>
  </p:cSld>
  <p:clrMapOvr>
    <a:masterClrMapping/>
  </p:clrMapOvr>
  <mc:AlternateContent xmlns:mc="http://schemas.openxmlformats.org/markup-compatibility/2006" xmlns:p14="http://schemas.microsoft.com/office/powerpoint/2010/main">
    <mc:Choice Requires="p14">
      <p:transition spd="med" p14:dur="700" advTm="97904">
        <p:fade/>
      </p:transition>
    </mc:Choice>
    <mc:Fallback xmlns="">
      <p:transition spd="med" advTm="979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Bahnschrift SemiBold" panose="020B0502040204020203" pitchFamily="34" charset="0"/>
                <a:ea typeface="+mn-ea"/>
                <a:cs typeface="+mn-cs"/>
              </a:rPr>
              <a:t>Use Case</a:t>
            </a:r>
          </a:p>
        </p:txBody>
      </p:sp>
      <p:sp>
        <p:nvSpPr>
          <p:cNvPr id="29" name="TextBox 28"/>
          <p:cNvSpPr txBox="1"/>
          <p:nvPr/>
        </p:nvSpPr>
        <p:spPr>
          <a:xfrm>
            <a:off x="4082473" y="2050473"/>
            <a:ext cx="45719" cy="369332"/>
          </a:xfrm>
          <a:prstGeom prst="rect">
            <a:avLst/>
          </a:prstGeom>
          <a:noFill/>
        </p:spPr>
        <p:txBody>
          <a:bodyPr wrap="square" rtlCol="0">
            <a:spAutoFit/>
          </a:bodyPr>
          <a:lstStyle/>
          <a:p>
            <a:endParaRPr lang="en-US" dirty="0"/>
          </a:p>
        </p:txBody>
      </p:sp>
      <p:sp>
        <p:nvSpPr>
          <p:cNvPr id="8" name="TextBox 7">
            <a:extLst>
              <a:ext uri="{FF2B5EF4-FFF2-40B4-BE49-F238E27FC236}">
                <a16:creationId xmlns:a16="http://schemas.microsoft.com/office/drawing/2014/main" id="{0A9E1AEC-3CEC-214B-84BB-7BF67783D9E9}"/>
              </a:ext>
            </a:extLst>
          </p:cNvPr>
          <p:cNvSpPr txBox="1"/>
          <p:nvPr/>
        </p:nvSpPr>
        <p:spPr>
          <a:xfrm>
            <a:off x="838200" y="5198880"/>
            <a:ext cx="5412827" cy="369332"/>
          </a:xfrm>
          <a:prstGeom prst="rect">
            <a:avLst/>
          </a:prstGeom>
          <a:noFill/>
        </p:spPr>
        <p:txBody>
          <a:bodyPr wrap="square" rtlCol="0">
            <a:spAutoFit/>
          </a:bodyPr>
          <a:lstStyle/>
          <a:p>
            <a:endParaRPr lang="en-US" dirty="0"/>
          </a:p>
        </p:txBody>
      </p:sp>
      <p:graphicFrame>
        <p:nvGraphicFramePr>
          <p:cNvPr id="9" name="Diagram 8">
            <a:extLst>
              <a:ext uri="{FF2B5EF4-FFF2-40B4-BE49-F238E27FC236}">
                <a16:creationId xmlns:a16="http://schemas.microsoft.com/office/drawing/2014/main" id="{39F294FC-645F-4D42-869C-ECA48B65B099}"/>
              </a:ext>
            </a:extLst>
          </p:cNvPr>
          <p:cNvGraphicFramePr/>
          <p:nvPr>
            <p:extLst>
              <p:ext uri="{D42A27DB-BD31-4B8C-83A1-F6EECF244321}">
                <p14:modId xmlns:p14="http://schemas.microsoft.com/office/powerpoint/2010/main" val="2642358459"/>
              </p:ext>
            </p:extLst>
          </p:nvPr>
        </p:nvGraphicFramePr>
        <p:xfrm>
          <a:off x="1166648" y="1572357"/>
          <a:ext cx="8576442" cy="132556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3" name="Diagram 12">
            <a:extLst>
              <a:ext uri="{FF2B5EF4-FFF2-40B4-BE49-F238E27FC236}">
                <a16:creationId xmlns:a16="http://schemas.microsoft.com/office/drawing/2014/main" id="{E4FA14EB-A8F6-1E4F-B1BE-5E8F151F1B6C}"/>
              </a:ext>
            </a:extLst>
          </p:cNvPr>
          <p:cNvGraphicFramePr/>
          <p:nvPr>
            <p:extLst>
              <p:ext uri="{D42A27DB-BD31-4B8C-83A1-F6EECF244321}">
                <p14:modId xmlns:p14="http://schemas.microsoft.com/office/powerpoint/2010/main" val="1321849728"/>
              </p:ext>
            </p:extLst>
          </p:nvPr>
        </p:nvGraphicFramePr>
        <p:xfrm>
          <a:off x="1166648" y="3442370"/>
          <a:ext cx="8576442" cy="1325563"/>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pic>
        <p:nvPicPr>
          <p:cNvPr id="3" name="Audio 2">
            <a:hlinkClick r:id="" action="ppaction://media"/>
            <a:extLst>
              <a:ext uri="{FF2B5EF4-FFF2-40B4-BE49-F238E27FC236}">
                <a16:creationId xmlns:a16="http://schemas.microsoft.com/office/drawing/2014/main" id="{5F2FD636-2F26-2E45-B9D5-8DE483631553}"/>
              </a:ext>
            </a:extLst>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97144623"/>
      </p:ext>
    </p:extLst>
  </p:cSld>
  <p:clrMapOvr>
    <a:masterClrMapping/>
  </p:clrMapOvr>
  <mc:AlternateContent xmlns:mc="http://schemas.openxmlformats.org/markup-compatibility/2006" xmlns:p14="http://schemas.microsoft.com/office/powerpoint/2010/main">
    <mc:Choice Requires="p14">
      <p:transition spd="med" p14:dur="700" advTm="96498">
        <p:fade/>
      </p:transition>
    </mc:Choice>
    <mc:Fallback xmlns="">
      <p:transition spd="med" advTm="964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987</TotalTime>
  <Words>1072</Words>
  <Application>Microsoft Macintosh PowerPoint</Application>
  <PresentationFormat>Widescreen</PresentationFormat>
  <Paragraphs>93</Paragraphs>
  <Slides>8</Slides>
  <Notes>8</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Bahnschrift SemiBold</vt:lpstr>
      <vt:lpstr>Calibri</vt:lpstr>
      <vt:lpstr>Calibri Light</vt:lpstr>
      <vt:lpstr>Office Theme</vt:lpstr>
      <vt:lpstr>PowerPoint Presentation</vt:lpstr>
      <vt:lpstr>PowerPoint Presentation</vt:lpstr>
      <vt:lpstr>Unmet Needs</vt:lpstr>
      <vt:lpstr>Customer Segment</vt:lpstr>
      <vt:lpstr>Existing Solutions and why they aren’t good enough</vt:lpstr>
      <vt:lpstr>Market Size</vt:lpstr>
      <vt:lpstr>Risks </vt:lpstr>
      <vt:lpstr>Use Case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shubham metha</dc:creator>
  <cp:lastModifiedBy>Shwetha Narayanan</cp:lastModifiedBy>
  <cp:revision>83</cp:revision>
  <dcterms:created xsi:type="dcterms:W3CDTF">2019-10-18T00:49:59Z</dcterms:created>
  <dcterms:modified xsi:type="dcterms:W3CDTF">2019-10-23T02:24:34Z</dcterms:modified>
</cp:coreProperties>
</file>